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8552BE-F10A-4BFB-B992-696C27A68637}" v="59" dt="2026-08-29T02:46:05.7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6" autoAdjust="0"/>
    <p:restoredTop sz="94610"/>
  </p:normalViewPr>
  <p:slideViewPr>
    <p:cSldViewPr snapToGrid="0" snapToObjects="1">
      <p:cViewPr>
        <p:scale>
          <a:sx n="80" d="100"/>
          <a:sy n="80" d="100"/>
        </p:scale>
        <p:origin x="447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microsoft.com/office/2015/10/relationships/revisionInfo" Target="revisionInfo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Isabel Giusti Moreira" userId="8e074be4f90bf6ba" providerId="LiveId" clId="{FB0677F2-4F4C-4821-A80C-518A3EC5709C}"/>
    <pc:docChg chg="undo custSel addSld delSld modSld">
      <pc:chgData name="Maria Isabel Giusti Moreira" userId="8e074be4f90bf6ba" providerId="LiveId" clId="{FB0677F2-4F4C-4821-A80C-518A3EC5709C}" dt="2026-08-29T02:46:45.489" v="887" actId="47"/>
      <pc:docMkLst>
        <pc:docMk/>
      </pc:docMkLst>
      <pc:sldChg chg="addSp delSp modSp mod">
        <pc:chgData name="Maria Isabel Giusti Moreira" userId="8e074be4f90bf6ba" providerId="LiveId" clId="{FB0677F2-4F4C-4821-A80C-518A3EC5709C}" dt="2026-08-29T02:14:49.657" v="24" actId="22"/>
        <pc:sldMkLst>
          <pc:docMk/>
          <pc:sldMk cId="0" sldId="256"/>
        </pc:sldMkLst>
        <pc:spChg chg="del">
          <ac:chgData name="Maria Isabel Giusti Moreira" userId="8e074be4f90bf6ba" providerId="LiveId" clId="{FB0677F2-4F4C-4821-A80C-518A3EC5709C}" dt="2026-08-29T02:14:05.981" v="0" actId="478"/>
          <ac:spMkLst>
            <pc:docMk/>
            <pc:sldMk cId="0" sldId="256"/>
            <ac:spMk id="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4:06.515" v="1" actId="478"/>
          <ac:spMkLst>
            <pc:docMk/>
            <pc:sldMk cId="0" sldId="256"/>
            <ac:spMk id="5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4:07.238" v="2" actId="478"/>
          <ac:spMkLst>
            <pc:docMk/>
            <pc:sldMk cId="0" sldId="256"/>
            <ac:spMk id="6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4:08.095" v="3" actId="478"/>
          <ac:spMkLst>
            <pc:docMk/>
            <pc:sldMk cId="0" sldId="256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4:35.011" v="23" actId="403"/>
          <ac:spMkLst>
            <pc:docMk/>
            <pc:sldMk cId="0" sldId="256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4:32.218" v="21" actId="403"/>
          <ac:spMkLst>
            <pc:docMk/>
            <pc:sldMk cId="0" sldId="256"/>
            <ac:spMk id="10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4:20.782" v="12" actId="478"/>
          <ac:spMkLst>
            <pc:docMk/>
            <pc:sldMk cId="0" sldId="256"/>
            <ac:spMk id="11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4:12.055" v="4" actId="478"/>
          <ac:spMkLst>
            <pc:docMk/>
            <pc:sldMk cId="0" sldId="256"/>
            <ac:spMk id="12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4:13.270" v="5" actId="478"/>
          <ac:spMkLst>
            <pc:docMk/>
            <pc:sldMk cId="0" sldId="256"/>
            <ac:spMk id="1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4:13.958" v="6" actId="478"/>
          <ac:spMkLst>
            <pc:docMk/>
            <pc:sldMk cId="0" sldId="256"/>
            <ac:spMk id="1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4:15.372" v="7" actId="478"/>
          <ac:spMkLst>
            <pc:docMk/>
            <pc:sldMk cId="0" sldId="256"/>
            <ac:spMk id="15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4:16.439" v="8" actId="478"/>
          <ac:spMkLst>
            <pc:docMk/>
            <pc:sldMk cId="0" sldId="256"/>
            <ac:spMk id="16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4:17.712" v="9" actId="478"/>
          <ac:spMkLst>
            <pc:docMk/>
            <pc:sldMk cId="0" sldId="256"/>
            <ac:spMk id="1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4:18.498" v="10" actId="478"/>
          <ac:spMkLst>
            <pc:docMk/>
            <pc:sldMk cId="0" sldId="256"/>
            <ac:spMk id="18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4:19.719" v="11" actId="478"/>
          <ac:spMkLst>
            <pc:docMk/>
            <pc:sldMk cId="0" sldId="256"/>
            <ac:spMk id="1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4:26.319" v="18" actId="404"/>
          <ac:spMkLst>
            <pc:docMk/>
            <pc:sldMk cId="0" sldId="256"/>
            <ac:spMk id="20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4:26.319" v="18" actId="404"/>
          <ac:spMkLst>
            <pc:docMk/>
            <pc:sldMk cId="0" sldId="256"/>
            <ac:spMk id="21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4:26.319" v="18" actId="404"/>
          <ac:spMkLst>
            <pc:docMk/>
            <pc:sldMk cId="0" sldId="256"/>
            <ac:spMk id="22" creationId="{00000000-0000-0000-0000-000000000000}"/>
          </ac:spMkLst>
        </pc:spChg>
        <pc:picChg chg="add">
          <ac:chgData name="Maria Isabel Giusti Moreira" userId="8e074be4f90bf6ba" providerId="LiveId" clId="{FB0677F2-4F4C-4821-A80C-518A3EC5709C}" dt="2026-08-29T02:14:49.657" v="24" actId="22"/>
          <ac:picMkLst>
            <pc:docMk/>
            <pc:sldMk cId="0" sldId="256"/>
            <ac:picMk id="24" creationId="{A40324B4-1B9E-CA14-4B67-4B83B6D52933}"/>
          </ac:picMkLst>
        </pc:picChg>
      </pc:sldChg>
      <pc:sldChg chg="delSp modSp add del mod">
        <pc:chgData name="Maria Isabel Giusti Moreira" userId="8e074be4f90bf6ba" providerId="LiveId" clId="{FB0677F2-4F4C-4821-A80C-518A3EC5709C}" dt="2026-08-29T02:15:31.541" v="43" actId="478"/>
        <pc:sldMkLst>
          <pc:docMk/>
          <pc:sldMk cId="0" sldId="257"/>
        </pc:sldMkLst>
        <pc:spChg chg="mod">
          <ac:chgData name="Maria Isabel Giusti Moreira" userId="8e074be4f90bf6ba" providerId="LiveId" clId="{FB0677F2-4F4C-4821-A80C-518A3EC5709C}" dt="2026-08-29T02:15:27.065" v="41" actId="1076"/>
          <ac:spMkLst>
            <pc:docMk/>
            <pc:sldMk cId="0" sldId="257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5:28.731" v="42" actId="1076"/>
          <ac:spMkLst>
            <pc:docMk/>
            <pc:sldMk cId="0" sldId="257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5:18.047" v="35" actId="404"/>
          <ac:spMkLst>
            <pc:docMk/>
            <pc:sldMk cId="0" sldId="257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5:18.047" v="35" actId="404"/>
          <ac:spMkLst>
            <pc:docMk/>
            <pc:sldMk cId="0" sldId="257"/>
            <ac:spMk id="10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5:18.047" v="35" actId="404"/>
          <ac:spMkLst>
            <pc:docMk/>
            <pc:sldMk cId="0" sldId="257"/>
            <ac:spMk id="1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5:18.047" v="35" actId="404"/>
          <ac:spMkLst>
            <pc:docMk/>
            <pc:sldMk cId="0" sldId="257"/>
            <ac:spMk id="18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5:31.541" v="43" actId="478"/>
          <ac:spMkLst>
            <pc:docMk/>
            <pc:sldMk cId="0" sldId="257"/>
            <ac:spMk id="19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5:31.541" v="43" actId="478"/>
          <ac:spMkLst>
            <pc:docMk/>
            <pc:sldMk cId="0" sldId="257"/>
            <ac:spMk id="20" creationId="{00000000-0000-0000-0000-000000000000}"/>
          </ac:spMkLst>
        </pc:spChg>
      </pc:sldChg>
      <pc:sldChg chg="delSp modSp mod">
        <pc:chgData name="Maria Isabel Giusti Moreira" userId="8e074be4f90bf6ba" providerId="LiveId" clId="{FB0677F2-4F4C-4821-A80C-518A3EC5709C}" dt="2026-08-29T02:15:50.174" v="55" actId="403"/>
        <pc:sldMkLst>
          <pc:docMk/>
          <pc:sldMk cId="0" sldId="258"/>
        </pc:sldMkLst>
        <pc:spChg chg="mod">
          <ac:chgData name="Maria Isabel Giusti Moreira" userId="8e074be4f90bf6ba" providerId="LiveId" clId="{FB0677F2-4F4C-4821-A80C-518A3EC5709C}" dt="2026-08-29T02:15:34.495" v="45" actId="1076"/>
          <ac:spMkLst>
            <pc:docMk/>
            <pc:sldMk cId="0" sldId="258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5:50.174" v="55" actId="403"/>
          <ac:spMkLst>
            <pc:docMk/>
            <pc:sldMk cId="0" sldId="258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5:47.036" v="51" actId="403"/>
          <ac:spMkLst>
            <pc:docMk/>
            <pc:sldMk cId="0" sldId="258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5:42.455" v="46" actId="478"/>
          <ac:spMkLst>
            <pc:docMk/>
            <pc:sldMk cId="0" sldId="258"/>
            <ac:spMk id="8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5:44.200" v="47" actId="478"/>
          <ac:spMkLst>
            <pc:docMk/>
            <pc:sldMk cId="0" sldId="258"/>
            <ac:spMk id="9" creationId="{00000000-0000-0000-0000-000000000000}"/>
          </ac:spMkLst>
        </pc:spChg>
      </pc:sldChg>
      <pc:sldChg chg="addSp delSp modSp mod">
        <pc:chgData name="Maria Isabel Giusti Moreira" userId="8e074be4f90bf6ba" providerId="LiveId" clId="{FB0677F2-4F4C-4821-A80C-518A3EC5709C}" dt="2026-08-29T02:16:31.742" v="75" actId="478"/>
        <pc:sldMkLst>
          <pc:docMk/>
          <pc:sldMk cId="0" sldId="259"/>
        </pc:sldMkLst>
        <pc:spChg chg="mod">
          <ac:chgData name="Maria Isabel Giusti Moreira" userId="8e074be4f90bf6ba" providerId="LiveId" clId="{FB0677F2-4F4C-4821-A80C-518A3EC5709C}" dt="2026-08-29T02:16:18.846" v="71" actId="1076"/>
          <ac:spMkLst>
            <pc:docMk/>
            <pc:sldMk cId="0" sldId="259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6:22.756" v="72" actId="1076"/>
          <ac:spMkLst>
            <pc:docMk/>
            <pc:sldMk cId="0" sldId="259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6:09.246" v="64" actId="113"/>
          <ac:spMkLst>
            <pc:docMk/>
            <pc:sldMk cId="0" sldId="259"/>
            <ac:spMk id="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6:29.808" v="74" actId="478"/>
          <ac:spMkLst>
            <pc:docMk/>
            <pc:sldMk cId="0" sldId="259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6:31.742" v="75" actId="478"/>
          <ac:spMkLst>
            <pc:docMk/>
            <pc:sldMk cId="0" sldId="259"/>
            <ac:spMk id="8" creationId="{00000000-0000-0000-0000-000000000000}"/>
          </ac:spMkLst>
        </pc:spChg>
        <pc:picChg chg="del">
          <ac:chgData name="Maria Isabel Giusti Moreira" userId="8e074be4f90bf6ba" providerId="LiveId" clId="{FB0677F2-4F4C-4821-A80C-518A3EC5709C}" dt="2026-08-29T02:15:57.857" v="56" actId="478"/>
          <ac:picMkLst>
            <pc:docMk/>
            <pc:sldMk cId="0" sldId="259"/>
            <ac:picMk id="6" creationId="{00000000-0000-0000-0000-000000000000}"/>
          </ac:picMkLst>
        </pc:picChg>
        <pc:picChg chg="add mod">
          <ac:chgData name="Maria Isabel Giusti Moreira" userId="8e074be4f90bf6ba" providerId="LiveId" clId="{FB0677F2-4F4C-4821-A80C-518A3EC5709C}" dt="2026-08-29T02:16:27.055" v="73" actId="14100"/>
          <ac:picMkLst>
            <pc:docMk/>
            <pc:sldMk cId="0" sldId="259"/>
            <ac:picMk id="10" creationId="{26AC638E-BEE2-CDEC-9348-35EFC4729CEC}"/>
          </ac:picMkLst>
        </pc:picChg>
      </pc:sldChg>
      <pc:sldChg chg="addSp delSp modSp mod">
        <pc:chgData name="Maria Isabel Giusti Moreira" userId="8e074be4f90bf6ba" providerId="LiveId" clId="{FB0677F2-4F4C-4821-A80C-518A3EC5709C}" dt="2026-08-29T02:17:20.975" v="100" actId="14100"/>
        <pc:sldMkLst>
          <pc:docMk/>
          <pc:sldMk cId="0" sldId="260"/>
        </pc:sldMkLst>
        <pc:spChg chg="mod">
          <ac:chgData name="Maria Isabel Giusti Moreira" userId="8e074be4f90bf6ba" providerId="LiveId" clId="{FB0677F2-4F4C-4821-A80C-518A3EC5709C}" dt="2026-08-29T02:16:40.893" v="83" actId="1076"/>
          <ac:spMkLst>
            <pc:docMk/>
            <pc:sldMk cId="0" sldId="260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6:36.034" v="76"/>
          <ac:spMkLst>
            <pc:docMk/>
            <pc:sldMk cId="0" sldId="260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6:52.386" v="91" actId="1076"/>
          <ac:spMkLst>
            <pc:docMk/>
            <pc:sldMk cId="0" sldId="260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7:06.185" v="94" actId="207"/>
          <ac:spMkLst>
            <pc:docMk/>
            <pc:sldMk cId="0" sldId="260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7:20.975" v="100" actId="14100"/>
          <ac:spMkLst>
            <pc:docMk/>
            <pc:sldMk cId="0" sldId="260"/>
            <ac:spMk id="6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7:08.170" v="95" actId="478"/>
          <ac:spMkLst>
            <pc:docMk/>
            <pc:sldMk cId="0" sldId="260"/>
            <ac:spMk id="8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7:09.905" v="96" actId="478"/>
          <ac:spMkLst>
            <pc:docMk/>
            <pc:sldMk cId="0" sldId="260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7:15.697" v="98"/>
          <ac:spMkLst>
            <pc:docMk/>
            <pc:sldMk cId="0" sldId="260"/>
            <ac:spMk id="12" creationId="{B505C366-0013-696D-B7DD-DB8C352588EE}"/>
          </ac:spMkLst>
        </pc:spChg>
        <pc:spChg chg="mod">
          <ac:chgData name="Maria Isabel Giusti Moreira" userId="8e074be4f90bf6ba" providerId="LiveId" clId="{FB0677F2-4F4C-4821-A80C-518A3EC5709C}" dt="2026-08-29T02:17:15.697" v="98"/>
          <ac:spMkLst>
            <pc:docMk/>
            <pc:sldMk cId="0" sldId="260"/>
            <ac:spMk id="13" creationId="{398DE327-41C3-E5FD-1DF3-F24D8000510A}"/>
          </ac:spMkLst>
        </pc:spChg>
        <pc:spChg chg="mod">
          <ac:chgData name="Maria Isabel Giusti Moreira" userId="8e074be4f90bf6ba" providerId="LiveId" clId="{FB0677F2-4F4C-4821-A80C-518A3EC5709C}" dt="2026-08-29T02:17:15.697" v="98"/>
          <ac:spMkLst>
            <pc:docMk/>
            <pc:sldMk cId="0" sldId="260"/>
            <ac:spMk id="14" creationId="{C659A4C9-653B-F10D-0827-3D194AEEC012}"/>
          </ac:spMkLst>
        </pc:spChg>
        <pc:spChg chg="mod">
          <ac:chgData name="Maria Isabel Giusti Moreira" userId="8e074be4f90bf6ba" providerId="LiveId" clId="{FB0677F2-4F4C-4821-A80C-518A3EC5709C}" dt="2026-08-29T02:17:15.697" v="98"/>
          <ac:spMkLst>
            <pc:docMk/>
            <pc:sldMk cId="0" sldId="260"/>
            <ac:spMk id="15" creationId="{9A09E4BB-1919-2E84-F5C5-FE6E235DBDE0}"/>
          </ac:spMkLst>
        </pc:spChg>
        <pc:grpChg chg="add mod">
          <ac:chgData name="Maria Isabel Giusti Moreira" userId="8e074be4f90bf6ba" providerId="LiveId" clId="{FB0677F2-4F4C-4821-A80C-518A3EC5709C}" dt="2026-08-29T02:17:15.697" v="98"/>
          <ac:grpSpMkLst>
            <pc:docMk/>
            <pc:sldMk cId="0" sldId="260"/>
            <ac:grpSpMk id="10" creationId="{1FE169A7-F252-3B63-B0D2-7C42BCD75DB8}"/>
          </ac:grpSpMkLst>
        </pc:grpChg>
        <pc:picChg chg="del">
          <ac:chgData name="Maria Isabel Giusti Moreira" userId="8e074be4f90bf6ba" providerId="LiveId" clId="{FB0677F2-4F4C-4821-A80C-518A3EC5709C}" dt="2026-08-29T02:17:14.752" v="97" actId="478"/>
          <ac:picMkLst>
            <pc:docMk/>
            <pc:sldMk cId="0" sldId="260"/>
            <ac:picMk id="7" creationId="{00000000-0000-0000-0000-000000000000}"/>
          </ac:picMkLst>
        </pc:picChg>
        <pc:picChg chg="mod">
          <ac:chgData name="Maria Isabel Giusti Moreira" userId="8e074be4f90bf6ba" providerId="LiveId" clId="{FB0677F2-4F4C-4821-A80C-518A3EC5709C}" dt="2026-08-29T02:17:15.697" v="98"/>
          <ac:picMkLst>
            <pc:docMk/>
            <pc:sldMk cId="0" sldId="260"/>
            <ac:picMk id="11" creationId="{6C299401-C50D-C137-183C-9A627B3818A7}"/>
          </ac:picMkLst>
        </pc:picChg>
      </pc:sldChg>
      <pc:sldChg chg="addSp delSp modSp mod">
        <pc:chgData name="Maria Isabel Giusti Moreira" userId="8e074be4f90bf6ba" providerId="LiveId" clId="{FB0677F2-4F4C-4821-A80C-518A3EC5709C}" dt="2026-08-29T02:18:02.441" v="117" actId="20577"/>
        <pc:sldMkLst>
          <pc:docMk/>
          <pc:sldMk cId="0" sldId="261"/>
        </pc:sldMkLst>
        <pc:spChg chg="mod">
          <ac:chgData name="Maria Isabel Giusti Moreira" userId="8e074be4f90bf6ba" providerId="LiveId" clId="{FB0677F2-4F4C-4821-A80C-518A3EC5709C}" dt="2026-08-29T02:17:31.130" v="106" actId="1076"/>
          <ac:spMkLst>
            <pc:docMk/>
            <pc:sldMk cId="0" sldId="261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7:26.308" v="101"/>
          <ac:spMkLst>
            <pc:docMk/>
            <pc:sldMk cId="0" sldId="261"/>
            <ac:spMk id="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7:47.128" v="107" actId="478"/>
          <ac:spMkLst>
            <pc:docMk/>
            <pc:sldMk cId="0" sldId="261"/>
            <ac:spMk id="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7:47.128" v="107" actId="478"/>
          <ac:spMkLst>
            <pc:docMk/>
            <pc:sldMk cId="0" sldId="261"/>
            <ac:spMk id="5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7:47.128" v="107" actId="478"/>
          <ac:spMkLst>
            <pc:docMk/>
            <pc:sldMk cId="0" sldId="261"/>
            <ac:spMk id="6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7:47.128" v="107" actId="478"/>
          <ac:spMkLst>
            <pc:docMk/>
            <pc:sldMk cId="0" sldId="261"/>
            <ac:spMk id="9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7:47.128" v="107" actId="478"/>
          <ac:spMkLst>
            <pc:docMk/>
            <pc:sldMk cId="0" sldId="261"/>
            <ac:spMk id="10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7:47.128" v="107" actId="478"/>
          <ac:spMkLst>
            <pc:docMk/>
            <pc:sldMk cId="0" sldId="261"/>
            <ac:spMk id="11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7:47.128" v="107" actId="478"/>
          <ac:spMkLst>
            <pc:docMk/>
            <pc:sldMk cId="0" sldId="261"/>
            <ac:spMk id="12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7:47.128" v="107" actId="478"/>
          <ac:spMkLst>
            <pc:docMk/>
            <pc:sldMk cId="0" sldId="261"/>
            <ac:spMk id="1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7:47.128" v="107" actId="478"/>
          <ac:spMkLst>
            <pc:docMk/>
            <pc:sldMk cId="0" sldId="261"/>
            <ac:spMk id="15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7:47.128" v="107" actId="478"/>
          <ac:spMkLst>
            <pc:docMk/>
            <pc:sldMk cId="0" sldId="261"/>
            <ac:spMk id="19" creationId="{00000000-0000-0000-0000-000000000000}"/>
          </ac:spMkLst>
        </pc:spChg>
        <pc:spChg chg="add">
          <ac:chgData name="Maria Isabel Giusti Moreira" userId="8e074be4f90bf6ba" providerId="LiveId" clId="{FB0677F2-4F4C-4821-A80C-518A3EC5709C}" dt="2026-08-29T02:17:47.635" v="108" actId="22"/>
          <ac:spMkLst>
            <pc:docMk/>
            <pc:sldMk cId="0" sldId="261"/>
            <ac:spMk id="21" creationId="{AF2ED30E-2E70-CB57-9909-AEF2A31E9774}"/>
          </ac:spMkLst>
        </pc:spChg>
        <pc:spChg chg="add">
          <ac:chgData name="Maria Isabel Giusti Moreira" userId="8e074be4f90bf6ba" providerId="LiveId" clId="{FB0677F2-4F4C-4821-A80C-518A3EC5709C}" dt="2026-08-29T02:17:47.635" v="108" actId="22"/>
          <ac:spMkLst>
            <pc:docMk/>
            <pc:sldMk cId="0" sldId="261"/>
            <ac:spMk id="23" creationId="{6A82EE79-7C39-3405-282B-45784A4D54DB}"/>
          </ac:spMkLst>
        </pc:spChg>
        <pc:spChg chg="add mod">
          <ac:chgData name="Maria Isabel Giusti Moreira" userId="8e074be4f90bf6ba" providerId="LiveId" clId="{FB0677F2-4F4C-4821-A80C-518A3EC5709C}" dt="2026-08-29T02:18:02.441" v="117" actId="20577"/>
          <ac:spMkLst>
            <pc:docMk/>
            <pc:sldMk cId="0" sldId="261"/>
            <ac:spMk id="25" creationId="{D2D26741-8041-5AA9-5E9A-E9008336A45F}"/>
          </ac:spMkLst>
        </pc:spChg>
        <pc:spChg chg="add">
          <ac:chgData name="Maria Isabel Giusti Moreira" userId="8e074be4f90bf6ba" providerId="LiveId" clId="{FB0677F2-4F4C-4821-A80C-518A3EC5709C}" dt="2026-08-29T02:17:47.635" v="108" actId="22"/>
          <ac:spMkLst>
            <pc:docMk/>
            <pc:sldMk cId="0" sldId="261"/>
            <ac:spMk id="27" creationId="{748BFDF8-95B8-F186-4A22-FDB15D1990A6}"/>
          </ac:spMkLst>
        </pc:spChg>
        <pc:spChg chg="add">
          <ac:chgData name="Maria Isabel Giusti Moreira" userId="8e074be4f90bf6ba" providerId="LiveId" clId="{FB0677F2-4F4C-4821-A80C-518A3EC5709C}" dt="2026-08-29T02:17:47.635" v="108" actId="22"/>
          <ac:spMkLst>
            <pc:docMk/>
            <pc:sldMk cId="0" sldId="261"/>
            <ac:spMk id="31" creationId="{CA3210DE-2D53-E6F0-F6FA-B57046216714}"/>
          </ac:spMkLst>
        </pc:spChg>
        <pc:spChg chg="add">
          <ac:chgData name="Maria Isabel Giusti Moreira" userId="8e074be4f90bf6ba" providerId="LiveId" clId="{FB0677F2-4F4C-4821-A80C-518A3EC5709C}" dt="2026-08-29T02:17:47.635" v="108" actId="22"/>
          <ac:spMkLst>
            <pc:docMk/>
            <pc:sldMk cId="0" sldId="261"/>
            <ac:spMk id="33" creationId="{998D2D70-BC50-CD70-CF44-8C2752680A6F}"/>
          </ac:spMkLst>
        </pc:spChg>
        <pc:spChg chg="add">
          <ac:chgData name="Maria Isabel Giusti Moreira" userId="8e074be4f90bf6ba" providerId="LiveId" clId="{FB0677F2-4F4C-4821-A80C-518A3EC5709C}" dt="2026-08-29T02:17:47.635" v="108" actId="22"/>
          <ac:spMkLst>
            <pc:docMk/>
            <pc:sldMk cId="0" sldId="261"/>
            <ac:spMk id="35" creationId="{551BB5EA-8CEB-9439-4902-4F73898F4D83}"/>
          </ac:spMkLst>
        </pc:spChg>
        <pc:spChg chg="add">
          <ac:chgData name="Maria Isabel Giusti Moreira" userId="8e074be4f90bf6ba" providerId="LiveId" clId="{FB0677F2-4F4C-4821-A80C-518A3EC5709C}" dt="2026-08-29T02:17:47.635" v="108" actId="22"/>
          <ac:spMkLst>
            <pc:docMk/>
            <pc:sldMk cId="0" sldId="261"/>
            <ac:spMk id="37" creationId="{EC7EC163-EA04-A308-93DE-4FE8BF74C714}"/>
          </ac:spMkLst>
        </pc:spChg>
        <pc:spChg chg="add">
          <ac:chgData name="Maria Isabel Giusti Moreira" userId="8e074be4f90bf6ba" providerId="LiveId" clId="{FB0677F2-4F4C-4821-A80C-518A3EC5709C}" dt="2026-08-29T02:17:47.635" v="108" actId="22"/>
          <ac:spMkLst>
            <pc:docMk/>
            <pc:sldMk cId="0" sldId="261"/>
            <ac:spMk id="39" creationId="{EA9E2D56-0674-0EE1-0DFC-8FA110739FD7}"/>
          </ac:spMkLst>
        </pc:spChg>
        <pc:spChg chg="add">
          <ac:chgData name="Maria Isabel Giusti Moreira" userId="8e074be4f90bf6ba" providerId="LiveId" clId="{FB0677F2-4F4C-4821-A80C-518A3EC5709C}" dt="2026-08-29T02:17:47.635" v="108" actId="22"/>
          <ac:spMkLst>
            <pc:docMk/>
            <pc:sldMk cId="0" sldId="261"/>
            <ac:spMk id="41" creationId="{6E51FE11-DB7A-53DC-CC02-0AE7609C36FB}"/>
          </ac:spMkLst>
        </pc:spChg>
      </pc:sldChg>
      <pc:sldChg chg="addSp delSp modSp mod">
        <pc:chgData name="Maria Isabel Giusti Moreira" userId="8e074be4f90bf6ba" providerId="LiveId" clId="{FB0677F2-4F4C-4821-A80C-518A3EC5709C}" dt="2026-08-29T02:18:28.899" v="127" actId="22"/>
        <pc:sldMkLst>
          <pc:docMk/>
          <pc:sldMk cId="0" sldId="262"/>
        </pc:sldMkLst>
        <pc:spChg chg="mod">
          <ac:chgData name="Maria Isabel Giusti Moreira" userId="8e074be4f90bf6ba" providerId="LiveId" clId="{FB0677F2-4F4C-4821-A80C-518A3EC5709C}" dt="2026-08-29T02:18:11.865" v="122" actId="1076"/>
          <ac:spMkLst>
            <pc:docMk/>
            <pc:sldMk cId="0" sldId="262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8:15.305" v="124" actId="403"/>
          <ac:spMkLst>
            <pc:docMk/>
            <pc:sldMk cId="0" sldId="262"/>
            <ac:spMk id="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8:28.083" v="126" actId="478"/>
          <ac:spMkLst>
            <pc:docMk/>
            <pc:sldMk cId="0" sldId="262"/>
            <ac:spMk id="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8:18.764" v="125" actId="478"/>
          <ac:spMkLst>
            <pc:docMk/>
            <pc:sldMk cId="0" sldId="262"/>
            <ac:spMk id="5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8:18.764" v="125" actId="478"/>
          <ac:spMkLst>
            <pc:docMk/>
            <pc:sldMk cId="0" sldId="262"/>
            <ac:spMk id="6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8:18.764" v="125" actId="478"/>
          <ac:spMkLst>
            <pc:docMk/>
            <pc:sldMk cId="0" sldId="262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8:18.764" v="125" actId="478"/>
          <ac:spMkLst>
            <pc:docMk/>
            <pc:sldMk cId="0" sldId="262"/>
            <ac:spMk id="8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8:18.764" v="125" actId="478"/>
          <ac:spMkLst>
            <pc:docMk/>
            <pc:sldMk cId="0" sldId="262"/>
            <ac:spMk id="9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8:18.764" v="125" actId="478"/>
          <ac:spMkLst>
            <pc:docMk/>
            <pc:sldMk cId="0" sldId="262"/>
            <ac:spMk id="10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8:18.764" v="125" actId="478"/>
          <ac:spMkLst>
            <pc:docMk/>
            <pc:sldMk cId="0" sldId="262"/>
            <ac:spMk id="11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8:18.764" v="125" actId="478"/>
          <ac:spMkLst>
            <pc:docMk/>
            <pc:sldMk cId="0" sldId="262"/>
            <ac:spMk id="12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8:18.764" v="125" actId="478"/>
          <ac:spMkLst>
            <pc:docMk/>
            <pc:sldMk cId="0" sldId="262"/>
            <ac:spMk id="1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8:18.764" v="125" actId="478"/>
          <ac:spMkLst>
            <pc:docMk/>
            <pc:sldMk cId="0" sldId="262"/>
            <ac:spMk id="14" creationId="{00000000-0000-0000-0000-000000000000}"/>
          </ac:spMkLst>
        </pc:spChg>
        <pc:spChg chg="add">
          <ac:chgData name="Maria Isabel Giusti Moreira" userId="8e074be4f90bf6ba" providerId="LiveId" clId="{FB0677F2-4F4C-4821-A80C-518A3EC5709C}" dt="2026-08-29T02:18:28.899" v="127" actId="22"/>
          <ac:spMkLst>
            <pc:docMk/>
            <pc:sldMk cId="0" sldId="262"/>
            <ac:spMk id="16" creationId="{271842EF-A17D-CEE9-6C2F-B72C1ED85AAF}"/>
          </ac:spMkLst>
        </pc:spChg>
        <pc:spChg chg="add">
          <ac:chgData name="Maria Isabel Giusti Moreira" userId="8e074be4f90bf6ba" providerId="LiveId" clId="{FB0677F2-4F4C-4821-A80C-518A3EC5709C}" dt="2026-08-29T02:18:28.899" v="127" actId="22"/>
          <ac:spMkLst>
            <pc:docMk/>
            <pc:sldMk cId="0" sldId="262"/>
            <ac:spMk id="18" creationId="{4A236E7C-3841-6C27-FE90-396D4C0E3AC5}"/>
          </ac:spMkLst>
        </pc:spChg>
        <pc:spChg chg="add">
          <ac:chgData name="Maria Isabel Giusti Moreira" userId="8e074be4f90bf6ba" providerId="LiveId" clId="{FB0677F2-4F4C-4821-A80C-518A3EC5709C}" dt="2026-08-29T02:18:28.899" v="127" actId="22"/>
          <ac:spMkLst>
            <pc:docMk/>
            <pc:sldMk cId="0" sldId="262"/>
            <ac:spMk id="20" creationId="{EE5D747C-90D1-6E69-AEC6-0A2C7DF37962}"/>
          </ac:spMkLst>
        </pc:spChg>
        <pc:spChg chg="add">
          <ac:chgData name="Maria Isabel Giusti Moreira" userId="8e074be4f90bf6ba" providerId="LiveId" clId="{FB0677F2-4F4C-4821-A80C-518A3EC5709C}" dt="2026-08-29T02:18:28.899" v="127" actId="22"/>
          <ac:spMkLst>
            <pc:docMk/>
            <pc:sldMk cId="0" sldId="262"/>
            <ac:spMk id="22" creationId="{39E0BDB4-A67C-0FD3-FABC-03D8CA3E517C}"/>
          </ac:spMkLst>
        </pc:spChg>
        <pc:spChg chg="add">
          <ac:chgData name="Maria Isabel Giusti Moreira" userId="8e074be4f90bf6ba" providerId="LiveId" clId="{FB0677F2-4F4C-4821-A80C-518A3EC5709C}" dt="2026-08-29T02:18:28.899" v="127" actId="22"/>
          <ac:spMkLst>
            <pc:docMk/>
            <pc:sldMk cId="0" sldId="262"/>
            <ac:spMk id="24" creationId="{58BC2CB3-4B7B-4B92-E42F-6D0150513B3C}"/>
          </ac:spMkLst>
        </pc:spChg>
        <pc:spChg chg="add">
          <ac:chgData name="Maria Isabel Giusti Moreira" userId="8e074be4f90bf6ba" providerId="LiveId" clId="{FB0677F2-4F4C-4821-A80C-518A3EC5709C}" dt="2026-08-29T02:18:28.899" v="127" actId="22"/>
          <ac:spMkLst>
            <pc:docMk/>
            <pc:sldMk cId="0" sldId="262"/>
            <ac:spMk id="26" creationId="{A2A7EEC6-62E2-2AE8-4B96-8BB078140765}"/>
          </ac:spMkLst>
        </pc:spChg>
        <pc:spChg chg="add">
          <ac:chgData name="Maria Isabel Giusti Moreira" userId="8e074be4f90bf6ba" providerId="LiveId" clId="{FB0677F2-4F4C-4821-A80C-518A3EC5709C}" dt="2026-08-29T02:18:28.899" v="127" actId="22"/>
          <ac:spMkLst>
            <pc:docMk/>
            <pc:sldMk cId="0" sldId="262"/>
            <ac:spMk id="28" creationId="{90B1B536-0FB1-1257-C26B-46D2C7105A78}"/>
          </ac:spMkLst>
        </pc:spChg>
        <pc:spChg chg="add">
          <ac:chgData name="Maria Isabel Giusti Moreira" userId="8e074be4f90bf6ba" providerId="LiveId" clId="{FB0677F2-4F4C-4821-A80C-518A3EC5709C}" dt="2026-08-29T02:18:28.899" v="127" actId="22"/>
          <ac:spMkLst>
            <pc:docMk/>
            <pc:sldMk cId="0" sldId="262"/>
            <ac:spMk id="30" creationId="{FB81B6C1-2AEB-A0B6-8D80-A1C91DB0451C}"/>
          </ac:spMkLst>
        </pc:spChg>
        <pc:spChg chg="add">
          <ac:chgData name="Maria Isabel Giusti Moreira" userId="8e074be4f90bf6ba" providerId="LiveId" clId="{FB0677F2-4F4C-4821-A80C-518A3EC5709C}" dt="2026-08-29T02:18:28.899" v="127" actId="22"/>
          <ac:spMkLst>
            <pc:docMk/>
            <pc:sldMk cId="0" sldId="262"/>
            <ac:spMk id="32" creationId="{C338D46D-2518-5065-72E6-F64AC51B516E}"/>
          </ac:spMkLst>
        </pc:spChg>
      </pc:sldChg>
      <pc:sldChg chg="delSp modSp mod">
        <pc:chgData name="Maria Isabel Giusti Moreira" userId="8e074be4f90bf6ba" providerId="LiveId" clId="{FB0677F2-4F4C-4821-A80C-518A3EC5709C}" dt="2026-08-29T02:18:49.699" v="139" actId="478"/>
        <pc:sldMkLst>
          <pc:docMk/>
          <pc:sldMk cId="0" sldId="263"/>
        </pc:sldMkLst>
        <pc:spChg chg="mod">
          <ac:chgData name="Maria Isabel Giusti Moreira" userId="8e074be4f90bf6ba" providerId="LiveId" clId="{FB0677F2-4F4C-4821-A80C-518A3EC5709C}" dt="2026-08-29T02:18:36.383" v="131" actId="403"/>
          <ac:spMkLst>
            <pc:docMk/>
            <pc:sldMk cId="0" sldId="263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8:44.909" v="137" actId="403"/>
          <ac:spMkLst>
            <pc:docMk/>
            <pc:sldMk cId="0" sldId="263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8:47.376" v="138" actId="478"/>
          <ac:spMkLst>
            <pc:docMk/>
            <pc:sldMk cId="0" sldId="263"/>
            <ac:spMk id="8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8:49.699" v="139" actId="478"/>
          <ac:spMkLst>
            <pc:docMk/>
            <pc:sldMk cId="0" sldId="263"/>
            <ac:spMk id="9" creationId="{00000000-0000-0000-0000-000000000000}"/>
          </ac:spMkLst>
        </pc:spChg>
      </pc:sldChg>
      <pc:sldChg chg="addSp delSp modSp mod">
        <pc:chgData name="Maria Isabel Giusti Moreira" userId="8e074be4f90bf6ba" providerId="LiveId" clId="{FB0677F2-4F4C-4821-A80C-518A3EC5709C}" dt="2026-08-29T02:23:10.179" v="276" actId="14100"/>
        <pc:sldMkLst>
          <pc:docMk/>
          <pc:sldMk cId="0" sldId="264"/>
        </pc:sldMkLst>
        <pc:spChg chg="mod">
          <ac:chgData name="Maria Isabel Giusti Moreira" userId="8e074be4f90bf6ba" providerId="LiveId" clId="{FB0677F2-4F4C-4821-A80C-518A3EC5709C}" dt="2026-08-29T02:19:01.363" v="149" actId="1076"/>
          <ac:spMkLst>
            <pc:docMk/>
            <pc:sldMk cId="0" sldId="264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8:56.150" v="142" actId="403"/>
          <ac:spMkLst>
            <pc:docMk/>
            <pc:sldMk cId="0" sldId="264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9:12.004" v="154" actId="1076"/>
          <ac:spMkLst>
            <pc:docMk/>
            <pc:sldMk cId="0" sldId="264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9:19.290" v="155" actId="1076"/>
          <ac:spMkLst>
            <pc:docMk/>
            <pc:sldMk cId="0" sldId="264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9:19.290" v="155" actId="1076"/>
          <ac:spMkLst>
            <pc:docMk/>
            <pc:sldMk cId="0" sldId="264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9:19.290" v="155" actId="1076"/>
          <ac:spMkLst>
            <pc:docMk/>
            <pc:sldMk cId="0" sldId="264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9:19.290" v="155" actId="1076"/>
          <ac:spMkLst>
            <pc:docMk/>
            <pc:sldMk cId="0" sldId="264"/>
            <ac:spMk id="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9:19.290" v="155" actId="1076"/>
          <ac:spMkLst>
            <pc:docMk/>
            <pc:sldMk cId="0" sldId="264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9:19.290" v="155" actId="1076"/>
          <ac:spMkLst>
            <pc:docMk/>
            <pc:sldMk cId="0" sldId="264"/>
            <ac:spMk id="10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9:19.290" v="155" actId="1076"/>
          <ac:spMkLst>
            <pc:docMk/>
            <pc:sldMk cId="0" sldId="264"/>
            <ac:spMk id="11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9:19.290" v="155" actId="1076"/>
          <ac:spMkLst>
            <pc:docMk/>
            <pc:sldMk cId="0" sldId="264"/>
            <ac:spMk id="1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9:31.628" v="160" actId="1076"/>
          <ac:spMkLst>
            <pc:docMk/>
            <pc:sldMk cId="0" sldId="264"/>
            <ac:spMk id="1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0:19.546" v="185" actId="1076"/>
          <ac:spMkLst>
            <pc:docMk/>
            <pc:sldMk cId="0" sldId="264"/>
            <ac:spMk id="1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1:58.752" v="230" actId="403"/>
          <ac:spMkLst>
            <pc:docMk/>
            <pc:sldMk cId="0" sldId="264"/>
            <ac:spMk id="1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19:34.747" v="161" actId="14100"/>
          <ac:spMkLst>
            <pc:docMk/>
            <pc:sldMk cId="0" sldId="264"/>
            <ac:spMk id="1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1:24.423" v="201" actId="1076"/>
          <ac:spMkLst>
            <pc:docMk/>
            <pc:sldMk cId="0" sldId="264"/>
            <ac:spMk id="1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1:31.538" v="206" actId="403"/>
          <ac:spMkLst>
            <pc:docMk/>
            <pc:sldMk cId="0" sldId="264"/>
            <ac:spMk id="1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3:10.179" v="276" actId="14100"/>
          <ac:spMkLst>
            <pc:docMk/>
            <pc:sldMk cId="0" sldId="264"/>
            <ac:spMk id="20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1:07.193" v="194" actId="1076"/>
          <ac:spMkLst>
            <pc:docMk/>
            <pc:sldMk cId="0" sldId="264"/>
            <ac:spMk id="21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1:40.941" v="217" actId="1076"/>
          <ac:spMkLst>
            <pc:docMk/>
            <pc:sldMk cId="0" sldId="264"/>
            <ac:spMk id="2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1:43.799" v="218" actId="14100"/>
          <ac:spMkLst>
            <pc:docMk/>
            <pc:sldMk cId="0" sldId="264"/>
            <ac:spMk id="2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1:51.468" v="226" actId="404"/>
          <ac:spMkLst>
            <pc:docMk/>
            <pc:sldMk cId="0" sldId="264"/>
            <ac:spMk id="2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1:46.455" v="219" actId="14100"/>
          <ac:spMkLst>
            <pc:docMk/>
            <pc:sldMk cId="0" sldId="264"/>
            <ac:spMk id="26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9:22.640" v="156" actId="478"/>
          <ac:spMkLst>
            <pc:docMk/>
            <pc:sldMk cId="0" sldId="264"/>
            <ac:spMk id="2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19:22.640" v="156" actId="478"/>
          <ac:spMkLst>
            <pc:docMk/>
            <pc:sldMk cId="0" sldId="264"/>
            <ac:spMk id="28" creationId="{00000000-0000-0000-0000-000000000000}"/>
          </ac:spMkLst>
        </pc:spChg>
        <pc:spChg chg="add del">
          <ac:chgData name="Maria Isabel Giusti Moreira" userId="8e074be4f90bf6ba" providerId="LiveId" clId="{FB0677F2-4F4C-4821-A80C-518A3EC5709C}" dt="2026-08-29T02:19:48.876" v="175" actId="22"/>
          <ac:spMkLst>
            <pc:docMk/>
            <pc:sldMk cId="0" sldId="264"/>
            <ac:spMk id="30" creationId="{482065A6-4999-D64A-404C-B1B19E1AB1AD}"/>
          </ac:spMkLst>
        </pc:spChg>
        <pc:spChg chg="add del">
          <ac:chgData name="Maria Isabel Giusti Moreira" userId="8e074be4f90bf6ba" providerId="LiveId" clId="{FB0677F2-4F4C-4821-A80C-518A3EC5709C}" dt="2026-08-29T02:19:48.876" v="175" actId="22"/>
          <ac:spMkLst>
            <pc:docMk/>
            <pc:sldMk cId="0" sldId="264"/>
            <ac:spMk id="32" creationId="{64C23C75-74C4-72F7-7F5D-A631D2FB407D}"/>
          </ac:spMkLst>
        </pc:spChg>
        <pc:spChg chg="add mod">
          <ac:chgData name="Maria Isabel Giusti Moreira" userId="8e074be4f90bf6ba" providerId="LiveId" clId="{FB0677F2-4F4C-4821-A80C-518A3EC5709C}" dt="2026-08-29T02:21:34.330" v="211" actId="403"/>
          <ac:spMkLst>
            <pc:docMk/>
            <pc:sldMk cId="0" sldId="264"/>
            <ac:spMk id="34" creationId="{ED9ECC1F-7987-E7BB-5811-F601268E7BB8}"/>
          </ac:spMkLst>
        </pc:spChg>
        <pc:spChg chg="add mod">
          <ac:chgData name="Maria Isabel Giusti Moreira" userId="8e074be4f90bf6ba" providerId="LiveId" clId="{FB0677F2-4F4C-4821-A80C-518A3EC5709C}" dt="2026-08-29T02:20:28.435" v="188" actId="14100"/>
          <ac:spMkLst>
            <pc:docMk/>
            <pc:sldMk cId="0" sldId="264"/>
            <ac:spMk id="36" creationId="{1E356911-D37D-4A82-E724-FFF505C9E621}"/>
          </ac:spMkLst>
        </pc:spChg>
        <pc:spChg chg="add mod ord">
          <ac:chgData name="Maria Isabel Giusti Moreira" userId="8e074be4f90bf6ba" providerId="LiveId" clId="{FB0677F2-4F4C-4821-A80C-518A3EC5709C}" dt="2026-08-29T02:20:14.133" v="184" actId="167"/>
          <ac:spMkLst>
            <pc:docMk/>
            <pc:sldMk cId="0" sldId="264"/>
            <ac:spMk id="38" creationId="{8DBB1C73-3CE7-19AE-529A-7427EEEE639F}"/>
          </ac:spMkLst>
        </pc:spChg>
        <pc:spChg chg="add mod">
          <ac:chgData name="Maria Isabel Giusti Moreira" userId="8e074be4f90bf6ba" providerId="LiveId" clId="{FB0677F2-4F4C-4821-A80C-518A3EC5709C}" dt="2026-08-29T02:21:13.184" v="196" actId="14100"/>
          <ac:spMkLst>
            <pc:docMk/>
            <pc:sldMk cId="0" sldId="264"/>
            <ac:spMk id="39" creationId="{319269C2-4257-F6D9-4EB3-8378D21BD715}"/>
          </ac:spMkLst>
        </pc:spChg>
        <pc:spChg chg="add mod">
          <ac:chgData name="Maria Isabel Giusti Moreira" userId="8e074be4f90bf6ba" providerId="LiveId" clId="{FB0677F2-4F4C-4821-A80C-518A3EC5709C}" dt="2026-08-29T02:22:19.768" v="234" actId="208"/>
          <ac:spMkLst>
            <pc:docMk/>
            <pc:sldMk cId="0" sldId="264"/>
            <ac:spMk id="40" creationId="{0EC1C25F-E6D7-6D6D-D3FF-F22FC0B9C2E5}"/>
          </ac:spMkLst>
        </pc:spChg>
        <pc:spChg chg="add mod">
          <ac:chgData name="Maria Isabel Giusti Moreira" userId="8e074be4f90bf6ba" providerId="LiveId" clId="{FB0677F2-4F4C-4821-A80C-518A3EC5709C}" dt="2026-08-29T02:22:52.236" v="271" actId="1076"/>
          <ac:spMkLst>
            <pc:docMk/>
            <pc:sldMk cId="0" sldId="264"/>
            <ac:spMk id="42" creationId="{181DE25E-12F1-75C5-7E2B-9662923A763C}"/>
          </ac:spMkLst>
        </pc:spChg>
        <pc:spChg chg="add mod">
          <ac:chgData name="Maria Isabel Giusti Moreira" userId="8e074be4f90bf6ba" providerId="LiveId" clId="{FB0677F2-4F4C-4821-A80C-518A3EC5709C}" dt="2026-08-29T02:22:31.427" v="238" actId="14100"/>
          <ac:spMkLst>
            <pc:docMk/>
            <pc:sldMk cId="0" sldId="264"/>
            <ac:spMk id="44" creationId="{F61F08DE-DEB3-E43E-C3B7-B9F892C4013B}"/>
          </ac:spMkLst>
        </pc:spChg>
        <pc:spChg chg="add mod">
          <ac:chgData name="Maria Isabel Giusti Moreira" userId="8e074be4f90bf6ba" providerId="LiveId" clId="{FB0677F2-4F4C-4821-A80C-518A3EC5709C}" dt="2026-08-29T02:23:02.005" v="274" actId="20577"/>
          <ac:spMkLst>
            <pc:docMk/>
            <pc:sldMk cId="0" sldId="264"/>
            <ac:spMk id="46" creationId="{D40DA1B8-70EE-03DD-6F8C-F38AC36A04F9}"/>
          </ac:spMkLst>
        </pc:spChg>
        <pc:picChg chg="mod">
          <ac:chgData name="Maria Isabel Giusti Moreira" userId="8e074be4f90bf6ba" providerId="LiveId" clId="{FB0677F2-4F4C-4821-A80C-518A3EC5709C}" dt="2026-08-29T02:19:29.829" v="159" actId="1076"/>
          <ac:picMkLst>
            <pc:docMk/>
            <pc:sldMk cId="0" sldId="264"/>
            <ac:picMk id="13" creationId="{00000000-0000-0000-0000-000000000000}"/>
          </ac:picMkLst>
        </pc:picChg>
      </pc:sldChg>
      <pc:sldChg chg="addSp delSp modSp mod">
        <pc:chgData name="Maria Isabel Giusti Moreira" userId="8e074be4f90bf6ba" providerId="LiveId" clId="{FB0677F2-4F4C-4821-A80C-518A3EC5709C}" dt="2026-08-29T02:24:06.306" v="293" actId="1076"/>
        <pc:sldMkLst>
          <pc:docMk/>
          <pc:sldMk cId="0" sldId="265"/>
        </pc:sldMkLst>
        <pc:spChg chg="mod">
          <ac:chgData name="Maria Isabel Giusti Moreira" userId="8e074be4f90bf6ba" providerId="LiveId" clId="{FB0677F2-4F4C-4821-A80C-518A3EC5709C}" dt="2026-08-29T02:24:06.306" v="293" actId="1076"/>
          <ac:spMkLst>
            <pc:docMk/>
            <pc:sldMk cId="0" sldId="265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3:38.573" v="285"/>
          <ac:spMkLst>
            <pc:docMk/>
            <pc:sldMk cId="0" sldId="265"/>
            <ac:spMk id="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3:33.127" v="283" actId="478"/>
          <ac:spMkLst>
            <pc:docMk/>
            <pc:sldMk cId="0" sldId="265"/>
            <ac:spMk id="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3:32.427" v="282" actId="478"/>
          <ac:spMkLst>
            <pc:docMk/>
            <pc:sldMk cId="0" sldId="265"/>
            <ac:spMk id="5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3:32.427" v="282" actId="478"/>
          <ac:spMkLst>
            <pc:docMk/>
            <pc:sldMk cId="0" sldId="265"/>
            <ac:spMk id="6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3:32.427" v="282" actId="478"/>
          <ac:spMkLst>
            <pc:docMk/>
            <pc:sldMk cId="0" sldId="265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3:32.427" v="282" actId="478"/>
          <ac:spMkLst>
            <pc:docMk/>
            <pc:sldMk cId="0" sldId="265"/>
            <ac:spMk id="8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3:32.427" v="282" actId="478"/>
          <ac:spMkLst>
            <pc:docMk/>
            <pc:sldMk cId="0" sldId="265"/>
            <ac:spMk id="9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3:32.427" v="282" actId="478"/>
          <ac:spMkLst>
            <pc:docMk/>
            <pc:sldMk cId="0" sldId="265"/>
            <ac:spMk id="10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3:41.815" v="286" actId="478"/>
          <ac:spMkLst>
            <pc:docMk/>
            <pc:sldMk cId="0" sldId="265"/>
            <ac:spMk id="1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3:41.815" v="286" actId="478"/>
          <ac:spMkLst>
            <pc:docMk/>
            <pc:sldMk cId="0" sldId="265"/>
            <ac:spMk id="14" creationId="{00000000-0000-0000-0000-000000000000}"/>
          </ac:spMkLst>
        </pc:spChg>
        <pc:spChg chg="add">
          <ac:chgData name="Maria Isabel Giusti Moreira" userId="8e074be4f90bf6ba" providerId="LiveId" clId="{FB0677F2-4F4C-4821-A80C-518A3EC5709C}" dt="2026-08-29T02:23:33.935" v="284" actId="22"/>
          <ac:spMkLst>
            <pc:docMk/>
            <pc:sldMk cId="0" sldId="265"/>
            <ac:spMk id="16" creationId="{0CC6A778-D0EB-9932-4E06-9955B87D9068}"/>
          </ac:spMkLst>
        </pc:spChg>
        <pc:spChg chg="add">
          <ac:chgData name="Maria Isabel Giusti Moreira" userId="8e074be4f90bf6ba" providerId="LiveId" clId="{FB0677F2-4F4C-4821-A80C-518A3EC5709C}" dt="2026-08-29T02:23:33.935" v="284" actId="22"/>
          <ac:spMkLst>
            <pc:docMk/>
            <pc:sldMk cId="0" sldId="265"/>
            <ac:spMk id="18" creationId="{F3A897C1-A503-9329-1D52-5F2150D71D21}"/>
          </ac:spMkLst>
        </pc:spChg>
        <pc:spChg chg="add">
          <ac:chgData name="Maria Isabel Giusti Moreira" userId="8e074be4f90bf6ba" providerId="LiveId" clId="{FB0677F2-4F4C-4821-A80C-518A3EC5709C}" dt="2026-08-29T02:23:33.935" v="284" actId="22"/>
          <ac:spMkLst>
            <pc:docMk/>
            <pc:sldMk cId="0" sldId="265"/>
            <ac:spMk id="20" creationId="{6B7AAAB0-F828-17B8-E737-84BCA76F789F}"/>
          </ac:spMkLst>
        </pc:spChg>
        <pc:spChg chg="add">
          <ac:chgData name="Maria Isabel Giusti Moreira" userId="8e074be4f90bf6ba" providerId="LiveId" clId="{FB0677F2-4F4C-4821-A80C-518A3EC5709C}" dt="2026-08-29T02:23:33.935" v="284" actId="22"/>
          <ac:spMkLst>
            <pc:docMk/>
            <pc:sldMk cId="0" sldId="265"/>
            <ac:spMk id="22" creationId="{87641692-30C4-153E-83B2-724973429364}"/>
          </ac:spMkLst>
        </pc:spChg>
        <pc:spChg chg="add">
          <ac:chgData name="Maria Isabel Giusti Moreira" userId="8e074be4f90bf6ba" providerId="LiveId" clId="{FB0677F2-4F4C-4821-A80C-518A3EC5709C}" dt="2026-08-29T02:23:33.935" v="284" actId="22"/>
          <ac:spMkLst>
            <pc:docMk/>
            <pc:sldMk cId="0" sldId="265"/>
            <ac:spMk id="24" creationId="{705F6D6C-D364-504F-D04B-38BADDD725B5}"/>
          </ac:spMkLst>
        </pc:spChg>
        <pc:spChg chg="add">
          <ac:chgData name="Maria Isabel Giusti Moreira" userId="8e074be4f90bf6ba" providerId="LiveId" clId="{FB0677F2-4F4C-4821-A80C-518A3EC5709C}" dt="2026-08-29T02:23:33.935" v="284" actId="22"/>
          <ac:spMkLst>
            <pc:docMk/>
            <pc:sldMk cId="0" sldId="265"/>
            <ac:spMk id="26" creationId="{D832561D-A04F-8899-5F73-092422F3A2BF}"/>
          </ac:spMkLst>
        </pc:spChg>
        <pc:spChg chg="add">
          <ac:chgData name="Maria Isabel Giusti Moreira" userId="8e074be4f90bf6ba" providerId="LiveId" clId="{FB0677F2-4F4C-4821-A80C-518A3EC5709C}" dt="2026-08-29T02:23:33.935" v="284" actId="22"/>
          <ac:spMkLst>
            <pc:docMk/>
            <pc:sldMk cId="0" sldId="265"/>
            <ac:spMk id="28" creationId="{E3144A43-6079-11F3-EC64-630CF35B0226}"/>
          </ac:spMkLst>
        </pc:spChg>
      </pc:sldChg>
      <pc:sldChg chg="addSp delSp mod">
        <pc:chgData name="Maria Isabel Giusti Moreira" userId="8e074be4f90bf6ba" providerId="LiveId" clId="{FB0677F2-4F4C-4821-A80C-518A3EC5709C}" dt="2026-08-29T02:23:57.410" v="288" actId="22"/>
        <pc:sldMkLst>
          <pc:docMk/>
          <pc:sldMk cId="0" sldId="266"/>
        </pc:sldMkLst>
        <pc:spChg chg="del">
          <ac:chgData name="Maria Isabel Giusti Moreira" userId="8e074be4f90bf6ba" providerId="LiveId" clId="{FB0677F2-4F4C-4821-A80C-518A3EC5709C}" dt="2026-08-29T02:23:56.546" v="287" actId="478"/>
          <ac:spMkLst>
            <pc:docMk/>
            <pc:sldMk cId="0" sldId="266"/>
            <ac:spMk id="2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3:56.546" v="287" actId="478"/>
          <ac:spMkLst>
            <pc:docMk/>
            <pc:sldMk cId="0" sldId="266"/>
            <ac:spMk id="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3:56.546" v="287" actId="478"/>
          <ac:spMkLst>
            <pc:docMk/>
            <pc:sldMk cId="0" sldId="266"/>
            <ac:spMk id="4" creationId="{00000000-0000-0000-0000-000000000000}"/>
          </ac:spMkLst>
        </pc:spChg>
        <pc:spChg chg="add">
          <ac:chgData name="Maria Isabel Giusti Moreira" userId="8e074be4f90bf6ba" providerId="LiveId" clId="{FB0677F2-4F4C-4821-A80C-518A3EC5709C}" dt="2026-08-29T02:23:57.410" v="288" actId="22"/>
          <ac:spMkLst>
            <pc:docMk/>
            <pc:sldMk cId="0" sldId="266"/>
            <ac:spMk id="10" creationId="{18175D0D-ECA1-100E-911D-98D47791C950}"/>
          </ac:spMkLst>
        </pc:spChg>
        <pc:spChg chg="add">
          <ac:chgData name="Maria Isabel Giusti Moreira" userId="8e074be4f90bf6ba" providerId="LiveId" clId="{FB0677F2-4F4C-4821-A80C-518A3EC5709C}" dt="2026-08-29T02:23:57.410" v="288" actId="22"/>
          <ac:spMkLst>
            <pc:docMk/>
            <pc:sldMk cId="0" sldId="266"/>
            <ac:spMk id="12" creationId="{8829B853-A7E3-CB4D-B392-33A6C7FD8513}"/>
          </ac:spMkLst>
        </pc:spChg>
        <pc:spChg chg="add">
          <ac:chgData name="Maria Isabel Giusti Moreira" userId="8e074be4f90bf6ba" providerId="LiveId" clId="{FB0677F2-4F4C-4821-A80C-518A3EC5709C}" dt="2026-08-29T02:23:57.410" v="288" actId="22"/>
          <ac:spMkLst>
            <pc:docMk/>
            <pc:sldMk cId="0" sldId="266"/>
            <ac:spMk id="14" creationId="{36A51058-F61A-06E5-B948-FA37F94C782E}"/>
          </ac:spMkLst>
        </pc:spChg>
      </pc:sldChg>
      <pc:sldChg chg="addSp delSp mod">
        <pc:chgData name="Maria Isabel Giusti Moreira" userId="8e074be4f90bf6ba" providerId="LiveId" clId="{FB0677F2-4F4C-4821-A80C-518A3EC5709C}" dt="2026-08-29T02:24:25.458" v="296" actId="478"/>
        <pc:sldMkLst>
          <pc:docMk/>
          <pc:sldMk cId="0" sldId="267"/>
        </pc:sldMkLst>
        <pc:spChg chg="del">
          <ac:chgData name="Maria Isabel Giusti Moreira" userId="8e074be4f90bf6ba" providerId="LiveId" clId="{FB0677F2-4F4C-4821-A80C-518A3EC5709C}" dt="2026-08-29T02:24:13.816" v="294" actId="478"/>
          <ac:spMkLst>
            <pc:docMk/>
            <pc:sldMk cId="0" sldId="267"/>
            <ac:spMk id="2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4:13.816" v="294" actId="478"/>
          <ac:spMkLst>
            <pc:docMk/>
            <pc:sldMk cId="0" sldId="267"/>
            <ac:spMk id="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4:13.816" v="294" actId="478"/>
          <ac:spMkLst>
            <pc:docMk/>
            <pc:sldMk cId="0" sldId="267"/>
            <ac:spMk id="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4:25.458" v="296" actId="478"/>
          <ac:spMkLst>
            <pc:docMk/>
            <pc:sldMk cId="0" sldId="267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4:25.458" v="296" actId="478"/>
          <ac:spMkLst>
            <pc:docMk/>
            <pc:sldMk cId="0" sldId="267"/>
            <ac:spMk id="8" creationId="{00000000-0000-0000-0000-000000000000}"/>
          </ac:spMkLst>
        </pc:spChg>
        <pc:spChg chg="add">
          <ac:chgData name="Maria Isabel Giusti Moreira" userId="8e074be4f90bf6ba" providerId="LiveId" clId="{FB0677F2-4F4C-4821-A80C-518A3EC5709C}" dt="2026-08-29T02:24:22.111" v="295" actId="22"/>
          <ac:spMkLst>
            <pc:docMk/>
            <pc:sldMk cId="0" sldId="267"/>
            <ac:spMk id="10" creationId="{95BA24FA-EC65-62F5-7A29-A0BA91FCCE0B}"/>
          </ac:spMkLst>
        </pc:spChg>
        <pc:spChg chg="add">
          <ac:chgData name="Maria Isabel Giusti Moreira" userId="8e074be4f90bf6ba" providerId="LiveId" clId="{FB0677F2-4F4C-4821-A80C-518A3EC5709C}" dt="2026-08-29T02:24:22.111" v="295" actId="22"/>
          <ac:spMkLst>
            <pc:docMk/>
            <pc:sldMk cId="0" sldId="267"/>
            <ac:spMk id="12" creationId="{AD428901-E427-4426-551A-254211717244}"/>
          </ac:spMkLst>
        </pc:spChg>
        <pc:spChg chg="add">
          <ac:chgData name="Maria Isabel Giusti Moreira" userId="8e074be4f90bf6ba" providerId="LiveId" clId="{FB0677F2-4F4C-4821-A80C-518A3EC5709C}" dt="2026-08-29T02:24:22.111" v="295" actId="22"/>
          <ac:spMkLst>
            <pc:docMk/>
            <pc:sldMk cId="0" sldId="267"/>
            <ac:spMk id="14" creationId="{F19F1B68-8157-3176-7E67-C473A6A5A05B}"/>
          </ac:spMkLst>
        </pc:spChg>
      </pc:sldChg>
      <pc:sldChg chg="addSp delSp modSp mod">
        <pc:chgData name="Maria Isabel Giusti Moreira" userId="8e074be4f90bf6ba" providerId="LiveId" clId="{FB0677F2-4F4C-4821-A80C-518A3EC5709C}" dt="2026-08-29T02:25:25.247" v="308" actId="22"/>
        <pc:sldMkLst>
          <pc:docMk/>
          <pc:sldMk cId="0" sldId="268"/>
        </pc:sldMkLst>
        <pc:spChg chg="mod">
          <ac:chgData name="Maria Isabel Giusti Moreira" userId="8e074be4f90bf6ba" providerId="LiveId" clId="{FB0677F2-4F4C-4821-A80C-518A3EC5709C}" dt="2026-08-29T02:24:52.648" v="304" actId="1076"/>
          <ac:spMkLst>
            <pc:docMk/>
            <pc:sldMk cId="0" sldId="268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4:46.560" v="299"/>
          <ac:spMkLst>
            <pc:docMk/>
            <pc:sldMk cId="0" sldId="268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4:42.082" v="298" actId="403"/>
          <ac:spMkLst>
            <pc:docMk/>
            <pc:sldMk cId="0" sldId="268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4:42.082" v="298" actId="403"/>
          <ac:spMkLst>
            <pc:docMk/>
            <pc:sldMk cId="0" sldId="268"/>
            <ac:spMk id="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4:42.082" v="298" actId="403"/>
          <ac:spMkLst>
            <pc:docMk/>
            <pc:sldMk cId="0" sldId="268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4:42.082" v="298" actId="403"/>
          <ac:spMkLst>
            <pc:docMk/>
            <pc:sldMk cId="0" sldId="268"/>
            <ac:spMk id="10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4:55.971" v="305" actId="478"/>
          <ac:spMkLst>
            <pc:docMk/>
            <pc:sldMk cId="0" sldId="268"/>
            <ac:spMk id="1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4:55.971" v="305" actId="478"/>
          <ac:spMkLst>
            <pc:docMk/>
            <pc:sldMk cId="0" sldId="268"/>
            <ac:spMk id="14" creationId="{00000000-0000-0000-0000-000000000000}"/>
          </ac:spMkLst>
        </pc:spChg>
        <pc:picChg chg="del mod">
          <ac:chgData name="Maria Isabel Giusti Moreira" userId="8e074be4f90bf6ba" providerId="LiveId" clId="{FB0677F2-4F4C-4821-A80C-518A3EC5709C}" dt="2026-08-29T02:25:24.499" v="307" actId="478"/>
          <ac:picMkLst>
            <pc:docMk/>
            <pc:sldMk cId="0" sldId="268"/>
            <ac:picMk id="12" creationId="{00000000-0000-0000-0000-000000000000}"/>
          </ac:picMkLst>
        </pc:picChg>
        <pc:picChg chg="add">
          <ac:chgData name="Maria Isabel Giusti Moreira" userId="8e074be4f90bf6ba" providerId="LiveId" clId="{FB0677F2-4F4C-4821-A80C-518A3EC5709C}" dt="2026-08-29T02:25:25.247" v="308" actId="22"/>
          <ac:picMkLst>
            <pc:docMk/>
            <pc:sldMk cId="0" sldId="268"/>
            <ac:picMk id="16" creationId="{A912BD9E-DF8E-867E-ACDA-351AC7BF2FE5}"/>
          </ac:picMkLst>
        </pc:picChg>
      </pc:sldChg>
      <pc:sldChg chg="delSp modSp mod">
        <pc:chgData name="Maria Isabel Giusti Moreira" userId="8e074be4f90bf6ba" providerId="LiveId" clId="{FB0677F2-4F4C-4821-A80C-518A3EC5709C}" dt="2026-08-29T02:25:53.410" v="326" actId="478"/>
        <pc:sldMkLst>
          <pc:docMk/>
          <pc:sldMk cId="0" sldId="269"/>
        </pc:sldMkLst>
        <pc:spChg chg="mod">
          <ac:chgData name="Maria Isabel Giusti Moreira" userId="8e074be4f90bf6ba" providerId="LiveId" clId="{FB0677F2-4F4C-4821-A80C-518A3EC5709C}" dt="2026-08-29T02:25:49.530" v="324" actId="1076"/>
          <ac:spMkLst>
            <pc:docMk/>
            <pc:sldMk cId="0" sldId="269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5:33.055" v="309"/>
          <ac:spMkLst>
            <pc:docMk/>
            <pc:sldMk cId="0" sldId="269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5:44.087" v="319" actId="113"/>
          <ac:spMkLst>
            <pc:docMk/>
            <pc:sldMk cId="0" sldId="269"/>
            <ac:spMk id="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5:51.944" v="325" actId="478"/>
          <ac:spMkLst>
            <pc:docMk/>
            <pc:sldMk cId="0" sldId="269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5:53.410" v="326" actId="478"/>
          <ac:spMkLst>
            <pc:docMk/>
            <pc:sldMk cId="0" sldId="269"/>
            <ac:spMk id="8" creationId="{00000000-0000-0000-0000-000000000000}"/>
          </ac:spMkLst>
        </pc:spChg>
      </pc:sldChg>
      <pc:sldChg chg="addSp delSp modSp mod">
        <pc:chgData name="Maria Isabel Giusti Moreira" userId="8e074be4f90bf6ba" providerId="LiveId" clId="{FB0677F2-4F4C-4821-A80C-518A3EC5709C}" dt="2026-08-29T02:26:31.259" v="338" actId="113"/>
        <pc:sldMkLst>
          <pc:docMk/>
          <pc:sldMk cId="0" sldId="270"/>
        </pc:sldMkLst>
        <pc:spChg chg="del">
          <ac:chgData name="Maria Isabel Giusti Moreira" userId="8e074be4f90bf6ba" providerId="LiveId" clId="{FB0677F2-4F4C-4821-A80C-518A3EC5709C}" dt="2026-08-29T02:26:09.504" v="327" actId="478"/>
          <ac:spMkLst>
            <pc:docMk/>
            <pc:sldMk cId="0" sldId="270"/>
            <ac:spMk id="2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6:09.504" v="327" actId="478"/>
          <ac:spMkLst>
            <pc:docMk/>
            <pc:sldMk cId="0" sldId="270"/>
            <ac:spMk id="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6:09.504" v="327" actId="478"/>
          <ac:spMkLst>
            <pc:docMk/>
            <pc:sldMk cId="0" sldId="270"/>
            <ac:spMk id="5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6:09.504" v="327" actId="478"/>
          <ac:spMkLst>
            <pc:docMk/>
            <pc:sldMk cId="0" sldId="270"/>
            <ac:spMk id="6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6:09.504" v="327" actId="478"/>
          <ac:spMkLst>
            <pc:docMk/>
            <pc:sldMk cId="0" sldId="270"/>
            <ac:spMk id="8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6:09.504" v="327" actId="478"/>
          <ac:spMkLst>
            <pc:docMk/>
            <pc:sldMk cId="0" sldId="270"/>
            <ac:spMk id="9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6:09.504" v="327" actId="478"/>
          <ac:spMkLst>
            <pc:docMk/>
            <pc:sldMk cId="0" sldId="270"/>
            <ac:spMk id="10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6:09.504" v="327" actId="478"/>
          <ac:spMkLst>
            <pc:docMk/>
            <pc:sldMk cId="0" sldId="270"/>
            <ac:spMk id="11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6:09.504" v="327" actId="478"/>
          <ac:spMkLst>
            <pc:docMk/>
            <pc:sldMk cId="0" sldId="270"/>
            <ac:spMk id="15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6:09.504" v="327" actId="478"/>
          <ac:spMkLst>
            <pc:docMk/>
            <pc:sldMk cId="0" sldId="270"/>
            <ac:spMk id="16" creationId="{00000000-0000-0000-0000-000000000000}"/>
          </ac:spMkLst>
        </pc:spChg>
        <pc:spChg chg="add mod">
          <ac:chgData name="Maria Isabel Giusti Moreira" userId="8e074be4f90bf6ba" providerId="LiveId" clId="{FB0677F2-4F4C-4821-A80C-518A3EC5709C}" dt="2026-08-29T02:26:16.893" v="333" actId="1076"/>
          <ac:spMkLst>
            <pc:docMk/>
            <pc:sldMk cId="0" sldId="270"/>
            <ac:spMk id="18" creationId="{AD293182-5593-ABAB-0429-189A9ECC3914}"/>
          </ac:spMkLst>
        </pc:spChg>
        <pc:spChg chg="add mod">
          <ac:chgData name="Maria Isabel Giusti Moreira" userId="8e074be4f90bf6ba" providerId="LiveId" clId="{FB0677F2-4F4C-4821-A80C-518A3EC5709C}" dt="2026-08-29T02:26:19.524" v="334"/>
          <ac:spMkLst>
            <pc:docMk/>
            <pc:sldMk cId="0" sldId="270"/>
            <ac:spMk id="20" creationId="{A9515FA3-108F-AE82-83CD-D9312174A0C4}"/>
          </ac:spMkLst>
        </pc:spChg>
        <pc:spChg chg="add">
          <ac:chgData name="Maria Isabel Giusti Moreira" userId="8e074be4f90bf6ba" providerId="LiveId" clId="{FB0677F2-4F4C-4821-A80C-518A3EC5709C}" dt="2026-08-29T02:26:09.917" v="328" actId="22"/>
          <ac:spMkLst>
            <pc:docMk/>
            <pc:sldMk cId="0" sldId="270"/>
            <ac:spMk id="22" creationId="{7714C219-4919-C33D-E299-764CEAA4AE36}"/>
          </ac:spMkLst>
        </pc:spChg>
        <pc:spChg chg="add">
          <ac:chgData name="Maria Isabel Giusti Moreira" userId="8e074be4f90bf6ba" providerId="LiveId" clId="{FB0677F2-4F4C-4821-A80C-518A3EC5709C}" dt="2026-08-29T02:26:09.917" v="328" actId="22"/>
          <ac:spMkLst>
            <pc:docMk/>
            <pc:sldMk cId="0" sldId="270"/>
            <ac:spMk id="24" creationId="{8816D00E-3257-BDDD-730A-8DDD0826E6E9}"/>
          </ac:spMkLst>
        </pc:spChg>
        <pc:spChg chg="add mod">
          <ac:chgData name="Maria Isabel Giusti Moreira" userId="8e074be4f90bf6ba" providerId="LiveId" clId="{FB0677F2-4F4C-4821-A80C-518A3EC5709C}" dt="2026-08-29T02:26:25.379" v="336" actId="113"/>
          <ac:spMkLst>
            <pc:docMk/>
            <pc:sldMk cId="0" sldId="270"/>
            <ac:spMk id="30" creationId="{D91E3C92-5B7E-286E-F84D-7C1AAEDA64D7}"/>
          </ac:spMkLst>
        </pc:spChg>
        <pc:spChg chg="add">
          <ac:chgData name="Maria Isabel Giusti Moreira" userId="8e074be4f90bf6ba" providerId="LiveId" clId="{FB0677F2-4F4C-4821-A80C-518A3EC5709C}" dt="2026-08-29T02:26:09.917" v="328" actId="22"/>
          <ac:spMkLst>
            <pc:docMk/>
            <pc:sldMk cId="0" sldId="270"/>
            <ac:spMk id="32" creationId="{7D290989-20B9-6C13-F210-8A33CF31E21A}"/>
          </ac:spMkLst>
        </pc:spChg>
        <pc:spChg chg="add mod">
          <ac:chgData name="Maria Isabel Giusti Moreira" userId="8e074be4f90bf6ba" providerId="LiveId" clId="{FB0677F2-4F4C-4821-A80C-518A3EC5709C}" dt="2026-08-29T02:26:31.259" v="338" actId="113"/>
          <ac:spMkLst>
            <pc:docMk/>
            <pc:sldMk cId="0" sldId="270"/>
            <ac:spMk id="34" creationId="{AC1A769D-CB03-62D8-03B0-E6A038BFB5F8}"/>
          </ac:spMkLst>
        </pc:spChg>
        <pc:spChg chg="add">
          <ac:chgData name="Maria Isabel Giusti Moreira" userId="8e074be4f90bf6ba" providerId="LiveId" clId="{FB0677F2-4F4C-4821-A80C-518A3EC5709C}" dt="2026-08-29T02:26:09.917" v="328" actId="22"/>
          <ac:spMkLst>
            <pc:docMk/>
            <pc:sldMk cId="0" sldId="270"/>
            <ac:spMk id="36" creationId="{284DF807-1778-19EB-BB48-C00880CD2469}"/>
          </ac:spMkLst>
        </pc:spChg>
        <pc:spChg chg="add">
          <ac:chgData name="Maria Isabel Giusti Moreira" userId="8e074be4f90bf6ba" providerId="LiveId" clId="{FB0677F2-4F4C-4821-A80C-518A3EC5709C}" dt="2026-08-29T02:26:09.917" v="328" actId="22"/>
          <ac:spMkLst>
            <pc:docMk/>
            <pc:sldMk cId="0" sldId="270"/>
            <ac:spMk id="38" creationId="{5A3FF799-2DA2-35AE-29D0-FA3032973727}"/>
          </ac:spMkLst>
        </pc:spChg>
        <pc:spChg chg="add">
          <ac:chgData name="Maria Isabel Giusti Moreira" userId="8e074be4f90bf6ba" providerId="LiveId" clId="{FB0677F2-4F4C-4821-A80C-518A3EC5709C}" dt="2026-08-29T02:26:09.917" v="328" actId="22"/>
          <ac:spMkLst>
            <pc:docMk/>
            <pc:sldMk cId="0" sldId="270"/>
            <ac:spMk id="40" creationId="{CC8106DE-2155-F519-E83C-29A299CD8784}"/>
          </ac:spMkLst>
        </pc:spChg>
      </pc:sldChg>
      <pc:sldChg chg="addSp delSp modSp mod">
        <pc:chgData name="Maria Isabel Giusti Moreira" userId="8e074be4f90bf6ba" providerId="LiveId" clId="{FB0677F2-4F4C-4821-A80C-518A3EC5709C}" dt="2026-08-29T02:26:56.700" v="354" actId="478"/>
        <pc:sldMkLst>
          <pc:docMk/>
          <pc:sldMk cId="0" sldId="271"/>
        </pc:sldMkLst>
        <pc:spChg chg="mod">
          <ac:chgData name="Maria Isabel Giusti Moreira" userId="8e074be4f90bf6ba" providerId="LiveId" clId="{FB0677F2-4F4C-4821-A80C-518A3EC5709C}" dt="2026-08-29T02:26:48.956" v="345" actId="1076"/>
          <ac:spMkLst>
            <pc:docMk/>
            <pc:sldMk cId="0" sldId="271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6:43.495" v="339"/>
          <ac:spMkLst>
            <pc:docMk/>
            <pc:sldMk cId="0" sldId="271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6:51.501" v="350" actId="403"/>
          <ac:spMkLst>
            <pc:docMk/>
            <pc:sldMk cId="0" sldId="271"/>
            <ac:spMk id="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6:55.062" v="353" actId="478"/>
          <ac:spMkLst>
            <pc:docMk/>
            <pc:sldMk cId="0" sldId="271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6:56.700" v="354" actId="478"/>
          <ac:spMkLst>
            <pc:docMk/>
            <pc:sldMk cId="0" sldId="271"/>
            <ac:spMk id="8" creationId="{00000000-0000-0000-0000-000000000000}"/>
          </ac:spMkLst>
        </pc:spChg>
        <pc:spChg chg="add del mod">
          <ac:chgData name="Maria Isabel Giusti Moreira" userId="8e074be4f90bf6ba" providerId="LiveId" clId="{FB0677F2-4F4C-4821-A80C-518A3EC5709C}" dt="2026-08-29T02:26:52.201" v="352"/>
          <ac:spMkLst>
            <pc:docMk/>
            <pc:sldMk cId="0" sldId="271"/>
            <ac:spMk id="9" creationId="{F864D66A-E1B7-68CE-6BC7-B6B5CDA943E9}"/>
          </ac:spMkLst>
        </pc:spChg>
      </pc:sldChg>
      <pc:sldChg chg="addSp delSp modSp mod">
        <pc:chgData name="Maria Isabel Giusti Moreira" userId="8e074be4f90bf6ba" providerId="LiveId" clId="{FB0677F2-4F4C-4821-A80C-518A3EC5709C}" dt="2026-08-29T02:28:11.345" v="379" actId="1076"/>
        <pc:sldMkLst>
          <pc:docMk/>
          <pc:sldMk cId="0" sldId="272"/>
        </pc:sldMkLst>
        <pc:spChg chg="mod">
          <ac:chgData name="Maria Isabel Giusti Moreira" userId="8e074be4f90bf6ba" providerId="LiveId" clId="{FB0677F2-4F4C-4821-A80C-518A3EC5709C}" dt="2026-08-29T02:27:04.205" v="360" actId="403"/>
          <ac:spMkLst>
            <pc:docMk/>
            <pc:sldMk cId="0" sldId="272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8:11.345" v="379" actId="1076"/>
          <ac:spMkLst>
            <pc:docMk/>
            <pc:sldMk cId="0" sldId="272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8:06.317" v="376" actId="1076"/>
          <ac:spMkLst>
            <pc:docMk/>
            <pc:sldMk cId="0" sldId="272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8:06.317" v="376" actId="1076"/>
          <ac:spMkLst>
            <pc:docMk/>
            <pc:sldMk cId="0" sldId="272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8:06.317" v="376" actId="1076"/>
          <ac:spMkLst>
            <pc:docMk/>
            <pc:sldMk cId="0" sldId="272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8:06.317" v="376" actId="1076"/>
          <ac:spMkLst>
            <pc:docMk/>
            <pc:sldMk cId="0" sldId="272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7:15.738" v="366" actId="478"/>
          <ac:spMkLst>
            <pc:docMk/>
            <pc:sldMk cId="0" sldId="272"/>
            <ac:spMk id="8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7:15.738" v="366" actId="478"/>
          <ac:spMkLst>
            <pc:docMk/>
            <pc:sldMk cId="0" sldId="272"/>
            <ac:spMk id="9" creationId="{00000000-0000-0000-0000-000000000000}"/>
          </ac:spMkLst>
        </pc:spChg>
        <pc:spChg chg="add mod">
          <ac:chgData name="Maria Isabel Giusti Moreira" userId="8e074be4f90bf6ba" providerId="LiveId" clId="{FB0677F2-4F4C-4821-A80C-518A3EC5709C}" dt="2026-08-29T02:27:50.477" v="373" actId="1076"/>
          <ac:spMkLst>
            <pc:docMk/>
            <pc:sldMk cId="0" sldId="272"/>
            <ac:spMk id="15" creationId="{D24EBE46-F1C5-D53B-F53D-848A1712157D}"/>
          </ac:spMkLst>
        </pc:spChg>
        <pc:picChg chg="add mod">
          <ac:chgData name="Maria Isabel Giusti Moreira" userId="8e074be4f90bf6ba" providerId="LiveId" clId="{FB0677F2-4F4C-4821-A80C-518A3EC5709C}" dt="2026-08-29T02:27:50.477" v="373" actId="1076"/>
          <ac:picMkLst>
            <pc:docMk/>
            <pc:sldMk cId="0" sldId="272"/>
            <ac:picMk id="11" creationId="{C01F8B67-4868-24CE-8CDA-956C607373B3}"/>
          </ac:picMkLst>
        </pc:picChg>
        <pc:picChg chg="add mod">
          <ac:chgData name="Maria Isabel Giusti Moreira" userId="8e074be4f90bf6ba" providerId="LiveId" clId="{FB0677F2-4F4C-4821-A80C-518A3EC5709C}" dt="2026-08-29T02:27:45.473" v="371" actId="1076"/>
          <ac:picMkLst>
            <pc:docMk/>
            <pc:sldMk cId="0" sldId="272"/>
            <ac:picMk id="13" creationId="{1AF6B05B-F9F8-A142-002F-4F60EEA4CA3D}"/>
          </ac:picMkLst>
        </pc:picChg>
      </pc:sldChg>
      <pc:sldChg chg="addSp delSp modSp mod">
        <pc:chgData name="Maria Isabel Giusti Moreira" userId="8e074be4f90bf6ba" providerId="LiveId" clId="{FB0677F2-4F4C-4821-A80C-518A3EC5709C}" dt="2026-08-29T02:29:07.287" v="406" actId="478"/>
        <pc:sldMkLst>
          <pc:docMk/>
          <pc:sldMk cId="0" sldId="273"/>
        </pc:sldMkLst>
        <pc:spChg chg="mod">
          <ac:chgData name="Maria Isabel Giusti Moreira" userId="8e074be4f90bf6ba" providerId="LiveId" clId="{FB0677F2-4F4C-4821-A80C-518A3EC5709C}" dt="2026-08-29T02:28:19.221" v="385" actId="1076"/>
          <ac:spMkLst>
            <pc:docMk/>
            <pc:sldMk cId="0" sldId="273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8:26.693" v="391" actId="113"/>
          <ac:spMkLst>
            <pc:docMk/>
            <pc:sldMk cId="0" sldId="273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8:37.065" v="397" actId="1076"/>
          <ac:spMkLst>
            <pc:docMk/>
            <pc:sldMk cId="0" sldId="273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9:00.551" v="405" actId="1076"/>
          <ac:spMkLst>
            <pc:docMk/>
            <pc:sldMk cId="0" sldId="273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8:50.028" v="401" actId="113"/>
          <ac:spMkLst>
            <pc:docMk/>
            <pc:sldMk cId="0" sldId="273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9:00.551" v="405" actId="1076"/>
          <ac:spMkLst>
            <pc:docMk/>
            <pc:sldMk cId="0" sldId="273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8:50.028" v="401" actId="113"/>
          <ac:spMkLst>
            <pc:docMk/>
            <pc:sldMk cId="0" sldId="273"/>
            <ac:spMk id="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9:00.551" v="405" actId="1076"/>
          <ac:spMkLst>
            <pc:docMk/>
            <pc:sldMk cId="0" sldId="273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8:50.028" v="401" actId="113"/>
          <ac:spMkLst>
            <pc:docMk/>
            <pc:sldMk cId="0" sldId="273"/>
            <ac:spMk id="10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9:07.287" v="406" actId="478"/>
          <ac:spMkLst>
            <pc:docMk/>
            <pc:sldMk cId="0" sldId="273"/>
            <ac:spMk id="1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9:07.287" v="406" actId="478"/>
          <ac:spMkLst>
            <pc:docMk/>
            <pc:sldMk cId="0" sldId="273"/>
            <ac:spMk id="14" creationId="{00000000-0000-0000-0000-000000000000}"/>
          </ac:spMkLst>
        </pc:spChg>
        <pc:spChg chg="add del mod">
          <ac:chgData name="Maria Isabel Giusti Moreira" userId="8e074be4f90bf6ba" providerId="LiveId" clId="{FB0677F2-4F4C-4821-A80C-518A3EC5709C}" dt="2026-08-29T02:28:21.093" v="387"/>
          <ac:spMkLst>
            <pc:docMk/>
            <pc:sldMk cId="0" sldId="273"/>
            <ac:spMk id="15" creationId="{392A12D5-81FF-DAD4-F116-2DBE309136AD}"/>
          </ac:spMkLst>
        </pc:spChg>
      </pc:sldChg>
      <pc:sldChg chg="addSp delSp modSp mod">
        <pc:chgData name="Maria Isabel Giusti Moreira" userId="8e074be4f90bf6ba" providerId="LiveId" clId="{FB0677F2-4F4C-4821-A80C-518A3EC5709C}" dt="2026-08-29T02:29:27.284" v="427" actId="478"/>
        <pc:sldMkLst>
          <pc:docMk/>
          <pc:sldMk cId="0" sldId="274"/>
        </pc:sldMkLst>
        <pc:spChg chg="mod">
          <ac:chgData name="Maria Isabel Giusti Moreira" userId="8e074be4f90bf6ba" providerId="LiveId" clId="{FB0677F2-4F4C-4821-A80C-518A3EC5709C}" dt="2026-08-29T02:29:15.924" v="414" actId="1076"/>
          <ac:spMkLst>
            <pc:docMk/>
            <pc:sldMk cId="0" sldId="274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9:20.830" v="419" actId="1076"/>
          <ac:spMkLst>
            <pc:docMk/>
            <pc:sldMk cId="0" sldId="274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9:25.154" v="424" actId="404"/>
          <ac:spMkLst>
            <pc:docMk/>
            <pc:sldMk cId="0" sldId="274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9:25.154" v="424" actId="404"/>
          <ac:spMkLst>
            <pc:docMk/>
            <pc:sldMk cId="0" sldId="274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9:25.154" v="424" actId="404"/>
          <ac:spMkLst>
            <pc:docMk/>
            <pc:sldMk cId="0" sldId="274"/>
            <ac:spMk id="9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9:27.284" v="427" actId="478"/>
          <ac:spMkLst>
            <pc:docMk/>
            <pc:sldMk cId="0" sldId="274"/>
            <ac:spMk id="10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29:27.284" v="427" actId="478"/>
          <ac:spMkLst>
            <pc:docMk/>
            <pc:sldMk cId="0" sldId="274"/>
            <ac:spMk id="11" creationId="{00000000-0000-0000-0000-000000000000}"/>
          </ac:spMkLst>
        </pc:spChg>
        <pc:spChg chg="add del mod">
          <ac:chgData name="Maria Isabel Giusti Moreira" userId="8e074be4f90bf6ba" providerId="LiveId" clId="{FB0677F2-4F4C-4821-A80C-518A3EC5709C}" dt="2026-08-29T02:29:25.683" v="426"/>
          <ac:spMkLst>
            <pc:docMk/>
            <pc:sldMk cId="0" sldId="274"/>
            <ac:spMk id="12" creationId="{7969DA7F-D949-45C9-4BD8-0F509319A4D4}"/>
          </ac:spMkLst>
        </pc:spChg>
      </pc:sldChg>
      <pc:sldChg chg="addSp delSp modSp mod">
        <pc:chgData name="Maria Isabel Giusti Moreira" userId="8e074be4f90bf6ba" providerId="LiveId" clId="{FB0677F2-4F4C-4821-A80C-518A3EC5709C}" dt="2026-08-29T02:30:30.980" v="458" actId="1076"/>
        <pc:sldMkLst>
          <pc:docMk/>
          <pc:sldMk cId="0" sldId="275"/>
        </pc:sldMkLst>
        <pc:spChg chg="mod">
          <ac:chgData name="Maria Isabel Giusti Moreira" userId="8e074be4f90bf6ba" providerId="LiveId" clId="{FB0677F2-4F4C-4821-A80C-518A3EC5709C}" dt="2026-08-29T02:29:46.436" v="438" actId="1076"/>
          <ac:spMkLst>
            <pc:docMk/>
            <pc:sldMk cId="0" sldId="275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9:40.036" v="432"/>
          <ac:spMkLst>
            <pc:docMk/>
            <pc:sldMk cId="0" sldId="275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0:30.980" v="458" actId="1076"/>
          <ac:spMkLst>
            <pc:docMk/>
            <pc:sldMk cId="0" sldId="275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9:57.109" v="442" actId="1076"/>
          <ac:spMkLst>
            <pc:docMk/>
            <pc:sldMk cId="0" sldId="275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0:00.082" v="445" actId="207"/>
          <ac:spMkLst>
            <pc:docMk/>
            <pc:sldMk cId="0" sldId="275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29:57.109" v="442" actId="1076"/>
          <ac:spMkLst>
            <pc:docMk/>
            <pc:sldMk cId="0" sldId="275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0:00.082" v="445" actId="207"/>
          <ac:spMkLst>
            <pc:docMk/>
            <pc:sldMk cId="0" sldId="275"/>
            <ac:spMk id="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0:09.592" v="449" actId="1076"/>
          <ac:spMkLst>
            <pc:docMk/>
            <pc:sldMk cId="0" sldId="275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0:09.592" v="449" actId="1076"/>
          <ac:spMkLst>
            <pc:docMk/>
            <pc:sldMk cId="0" sldId="275"/>
            <ac:spMk id="10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0:27.857" v="457" actId="14100"/>
          <ac:spMkLst>
            <pc:docMk/>
            <pc:sldMk cId="0" sldId="275"/>
            <ac:spMk id="11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0:11.732" v="450" actId="478"/>
          <ac:spMkLst>
            <pc:docMk/>
            <pc:sldMk cId="0" sldId="275"/>
            <ac:spMk id="1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0:13.413" v="451" actId="478"/>
          <ac:spMkLst>
            <pc:docMk/>
            <pc:sldMk cId="0" sldId="275"/>
            <ac:spMk id="14" creationId="{00000000-0000-0000-0000-000000000000}"/>
          </ac:spMkLst>
        </pc:spChg>
        <pc:spChg chg="add del mod">
          <ac:chgData name="Maria Isabel Giusti Moreira" userId="8e074be4f90bf6ba" providerId="LiveId" clId="{FB0677F2-4F4C-4821-A80C-518A3EC5709C}" dt="2026-08-29T02:29:57.733" v="444"/>
          <ac:spMkLst>
            <pc:docMk/>
            <pc:sldMk cId="0" sldId="275"/>
            <ac:spMk id="15" creationId="{1515E590-E05A-FCF2-ABB5-DB8C3E003269}"/>
          </ac:spMkLst>
        </pc:spChg>
        <pc:picChg chg="mod modCrop">
          <ac:chgData name="Maria Isabel Giusti Moreira" userId="8e074be4f90bf6ba" providerId="LiveId" clId="{FB0677F2-4F4C-4821-A80C-518A3EC5709C}" dt="2026-08-29T02:30:24.040" v="455" actId="1076"/>
          <ac:picMkLst>
            <pc:docMk/>
            <pc:sldMk cId="0" sldId="275"/>
            <ac:picMk id="12" creationId="{00000000-0000-0000-0000-000000000000}"/>
          </ac:picMkLst>
        </pc:picChg>
      </pc:sldChg>
      <pc:sldChg chg="delSp modSp mod">
        <pc:chgData name="Maria Isabel Giusti Moreira" userId="8e074be4f90bf6ba" providerId="LiveId" clId="{FB0677F2-4F4C-4821-A80C-518A3EC5709C}" dt="2026-08-29T02:31:22.803" v="481" actId="478"/>
        <pc:sldMkLst>
          <pc:docMk/>
          <pc:sldMk cId="0" sldId="276"/>
        </pc:sldMkLst>
        <pc:spChg chg="mod">
          <ac:chgData name="Maria Isabel Giusti Moreira" userId="8e074be4f90bf6ba" providerId="LiveId" clId="{FB0677F2-4F4C-4821-A80C-518A3EC5709C}" dt="2026-08-29T02:30:37.105" v="463" actId="1076"/>
          <ac:spMkLst>
            <pc:docMk/>
            <pc:sldMk cId="0" sldId="276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0:42.227" v="465" actId="207"/>
          <ac:spMkLst>
            <pc:docMk/>
            <pc:sldMk cId="0" sldId="276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0:57.191" v="470" actId="1076"/>
          <ac:spMkLst>
            <pc:docMk/>
            <pc:sldMk cId="0" sldId="276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0:51.263" v="469" actId="403"/>
          <ac:spMkLst>
            <pc:docMk/>
            <pc:sldMk cId="0" sldId="276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0:59.106" v="471" actId="207"/>
          <ac:spMkLst>
            <pc:docMk/>
            <pc:sldMk cId="0" sldId="276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0:51.263" v="469" actId="403"/>
          <ac:spMkLst>
            <pc:docMk/>
            <pc:sldMk cId="0" sldId="276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0:59.106" v="471" actId="207"/>
          <ac:spMkLst>
            <pc:docMk/>
            <pc:sldMk cId="0" sldId="276"/>
            <ac:spMk id="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0:51.263" v="469" actId="403"/>
          <ac:spMkLst>
            <pc:docMk/>
            <pc:sldMk cId="0" sldId="276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1:02.684" v="473" actId="403"/>
          <ac:spMkLst>
            <pc:docMk/>
            <pc:sldMk cId="0" sldId="276"/>
            <ac:spMk id="10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1:19.574" v="479" actId="14100"/>
          <ac:spMkLst>
            <pc:docMk/>
            <pc:sldMk cId="0" sldId="276"/>
            <ac:spMk id="11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1:21.422" v="480" actId="478"/>
          <ac:spMkLst>
            <pc:docMk/>
            <pc:sldMk cId="0" sldId="276"/>
            <ac:spMk id="1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1:22.803" v="481" actId="478"/>
          <ac:spMkLst>
            <pc:docMk/>
            <pc:sldMk cId="0" sldId="276"/>
            <ac:spMk id="14" creationId="{00000000-0000-0000-0000-000000000000}"/>
          </ac:spMkLst>
        </pc:spChg>
        <pc:picChg chg="mod modCrop">
          <ac:chgData name="Maria Isabel Giusti Moreira" userId="8e074be4f90bf6ba" providerId="LiveId" clId="{FB0677F2-4F4C-4821-A80C-518A3EC5709C}" dt="2026-08-29T02:31:15.727" v="477" actId="1076"/>
          <ac:picMkLst>
            <pc:docMk/>
            <pc:sldMk cId="0" sldId="276"/>
            <ac:picMk id="12" creationId="{00000000-0000-0000-0000-000000000000}"/>
          </ac:picMkLst>
        </pc:picChg>
      </pc:sldChg>
      <pc:sldChg chg="delSp modSp mod">
        <pc:chgData name="Maria Isabel Giusti Moreira" userId="8e074be4f90bf6ba" providerId="LiveId" clId="{FB0677F2-4F4C-4821-A80C-518A3EC5709C}" dt="2026-08-29T02:32:21.847" v="509" actId="14100"/>
        <pc:sldMkLst>
          <pc:docMk/>
          <pc:sldMk cId="0" sldId="277"/>
        </pc:sldMkLst>
        <pc:spChg chg="mod">
          <ac:chgData name="Maria Isabel Giusti Moreira" userId="8e074be4f90bf6ba" providerId="LiveId" clId="{FB0677F2-4F4C-4821-A80C-518A3EC5709C}" dt="2026-08-29T02:31:43.168" v="490" actId="1076"/>
          <ac:spMkLst>
            <pc:docMk/>
            <pc:sldMk cId="0" sldId="277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1:33.987" v="483" actId="207"/>
          <ac:spMkLst>
            <pc:docMk/>
            <pc:sldMk cId="0" sldId="277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1:54.857" v="497" actId="1076"/>
          <ac:spMkLst>
            <pc:docMk/>
            <pc:sldMk cId="0" sldId="277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1:52.188" v="496" actId="403"/>
          <ac:spMkLst>
            <pc:docMk/>
            <pc:sldMk cId="0" sldId="277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1:57.622" v="498" actId="207"/>
          <ac:spMkLst>
            <pc:docMk/>
            <pc:sldMk cId="0" sldId="277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1:52.188" v="496" actId="403"/>
          <ac:spMkLst>
            <pc:docMk/>
            <pc:sldMk cId="0" sldId="277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1:57.622" v="498" actId="207"/>
          <ac:spMkLst>
            <pc:docMk/>
            <pc:sldMk cId="0" sldId="277"/>
            <ac:spMk id="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2:00.995" v="499" actId="1076"/>
          <ac:spMkLst>
            <pc:docMk/>
            <pc:sldMk cId="0" sldId="277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2:00.995" v="499" actId="1076"/>
          <ac:spMkLst>
            <pc:docMk/>
            <pc:sldMk cId="0" sldId="277"/>
            <ac:spMk id="10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2:21.847" v="509" actId="14100"/>
          <ac:spMkLst>
            <pc:docMk/>
            <pc:sldMk cId="0" sldId="277"/>
            <ac:spMk id="11" creationId="{00000000-0000-0000-0000-000000000000}"/>
          </ac:spMkLst>
        </pc:spChg>
        <pc:spChg chg="del mod">
          <ac:chgData name="Maria Isabel Giusti Moreira" userId="8e074be4f90bf6ba" providerId="LiveId" clId="{FB0677F2-4F4C-4821-A80C-518A3EC5709C}" dt="2026-08-29T02:32:02.970" v="501" actId="478"/>
          <ac:spMkLst>
            <pc:docMk/>
            <pc:sldMk cId="0" sldId="277"/>
            <ac:spMk id="1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2:04.350" v="502" actId="478"/>
          <ac:spMkLst>
            <pc:docMk/>
            <pc:sldMk cId="0" sldId="277"/>
            <ac:spMk id="14" creationId="{00000000-0000-0000-0000-000000000000}"/>
          </ac:spMkLst>
        </pc:spChg>
        <pc:picChg chg="mod modCrop">
          <ac:chgData name="Maria Isabel Giusti Moreira" userId="8e074be4f90bf6ba" providerId="LiveId" clId="{FB0677F2-4F4C-4821-A80C-518A3EC5709C}" dt="2026-08-29T02:32:18.298" v="507" actId="1076"/>
          <ac:picMkLst>
            <pc:docMk/>
            <pc:sldMk cId="0" sldId="277"/>
            <ac:picMk id="12" creationId="{00000000-0000-0000-0000-000000000000}"/>
          </ac:picMkLst>
        </pc:picChg>
      </pc:sldChg>
      <pc:sldChg chg="delSp modSp mod">
        <pc:chgData name="Maria Isabel Giusti Moreira" userId="8e074be4f90bf6ba" providerId="LiveId" clId="{FB0677F2-4F4C-4821-A80C-518A3EC5709C}" dt="2026-08-29T02:33:06.786" v="531" actId="478"/>
        <pc:sldMkLst>
          <pc:docMk/>
          <pc:sldMk cId="0" sldId="278"/>
        </pc:sldMkLst>
        <pc:spChg chg="mod">
          <ac:chgData name="Maria Isabel Giusti Moreira" userId="8e074be4f90bf6ba" providerId="LiveId" clId="{FB0677F2-4F4C-4821-A80C-518A3EC5709C}" dt="2026-08-29T02:32:29.512" v="514" actId="1076"/>
          <ac:spMkLst>
            <pc:docMk/>
            <pc:sldMk cId="0" sldId="278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2:33.590" v="516" actId="207"/>
          <ac:spMkLst>
            <pc:docMk/>
            <pc:sldMk cId="0" sldId="278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2:48.384" v="523" actId="1076"/>
          <ac:spMkLst>
            <pc:docMk/>
            <pc:sldMk cId="0" sldId="278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2:41.574" v="521" actId="403"/>
          <ac:spMkLst>
            <pc:docMk/>
            <pc:sldMk cId="0" sldId="278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2:46.058" v="522" actId="207"/>
          <ac:spMkLst>
            <pc:docMk/>
            <pc:sldMk cId="0" sldId="278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2:41.574" v="521" actId="403"/>
          <ac:spMkLst>
            <pc:docMk/>
            <pc:sldMk cId="0" sldId="278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2:46.058" v="522" actId="207"/>
          <ac:spMkLst>
            <pc:docMk/>
            <pc:sldMk cId="0" sldId="278"/>
            <ac:spMk id="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2:51.566" v="524" actId="1076"/>
          <ac:spMkLst>
            <pc:docMk/>
            <pc:sldMk cId="0" sldId="278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2:51.566" v="524" actId="1076"/>
          <ac:spMkLst>
            <pc:docMk/>
            <pc:sldMk cId="0" sldId="278"/>
            <ac:spMk id="10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3:04.262" v="530" actId="14100"/>
          <ac:spMkLst>
            <pc:docMk/>
            <pc:sldMk cId="0" sldId="278"/>
            <ac:spMk id="11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3:06.786" v="531" actId="478"/>
          <ac:spMkLst>
            <pc:docMk/>
            <pc:sldMk cId="0" sldId="278"/>
            <ac:spMk id="1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3:06.786" v="531" actId="478"/>
          <ac:spMkLst>
            <pc:docMk/>
            <pc:sldMk cId="0" sldId="278"/>
            <ac:spMk id="14" creationId="{00000000-0000-0000-0000-000000000000}"/>
          </ac:spMkLst>
        </pc:spChg>
        <pc:picChg chg="mod modCrop">
          <ac:chgData name="Maria Isabel Giusti Moreira" userId="8e074be4f90bf6ba" providerId="LiveId" clId="{FB0677F2-4F4C-4821-A80C-518A3EC5709C}" dt="2026-08-29T02:33:00.524" v="528" actId="1076"/>
          <ac:picMkLst>
            <pc:docMk/>
            <pc:sldMk cId="0" sldId="278"/>
            <ac:picMk id="12" creationId="{00000000-0000-0000-0000-000000000000}"/>
          </ac:picMkLst>
        </pc:picChg>
      </pc:sldChg>
      <pc:sldChg chg="addSp delSp modSp mod">
        <pc:chgData name="Maria Isabel Giusti Moreira" userId="8e074be4f90bf6ba" providerId="LiveId" clId="{FB0677F2-4F4C-4821-A80C-518A3EC5709C}" dt="2026-08-29T02:33:56.471" v="560" actId="478"/>
        <pc:sldMkLst>
          <pc:docMk/>
          <pc:sldMk cId="0" sldId="279"/>
        </pc:sldMkLst>
        <pc:spChg chg="mod">
          <ac:chgData name="Maria Isabel Giusti Moreira" userId="8e074be4f90bf6ba" providerId="LiveId" clId="{FB0677F2-4F4C-4821-A80C-518A3EC5709C}" dt="2026-08-29T02:33:15.432" v="537" actId="1076"/>
          <ac:spMkLst>
            <pc:docMk/>
            <pc:sldMk cId="0" sldId="279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3:23.648" v="541" actId="207"/>
          <ac:spMkLst>
            <pc:docMk/>
            <pc:sldMk cId="0" sldId="279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3:33.967" v="548" actId="1076"/>
          <ac:spMkLst>
            <pc:docMk/>
            <pc:sldMk cId="0" sldId="279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3:30.721" v="545" actId="403"/>
          <ac:spMkLst>
            <pc:docMk/>
            <pc:sldMk cId="0" sldId="279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3:37.232" v="549" actId="207"/>
          <ac:spMkLst>
            <pc:docMk/>
            <pc:sldMk cId="0" sldId="279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3:30.721" v="545" actId="403"/>
          <ac:spMkLst>
            <pc:docMk/>
            <pc:sldMk cId="0" sldId="279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3:37.232" v="549" actId="207"/>
          <ac:spMkLst>
            <pc:docMk/>
            <pc:sldMk cId="0" sldId="279"/>
            <ac:spMk id="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3:41.912" v="552" actId="403"/>
          <ac:spMkLst>
            <pc:docMk/>
            <pc:sldMk cId="0" sldId="279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3:41.912" v="552" actId="403"/>
          <ac:spMkLst>
            <pc:docMk/>
            <pc:sldMk cId="0" sldId="279"/>
            <ac:spMk id="10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3:53.820" v="559" actId="14100"/>
          <ac:spMkLst>
            <pc:docMk/>
            <pc:sldMk cId="0" sldId="279"/>
            <ac:spMk id="11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3:56.471" v="560" actId="478"/>
          <ac:spMkLst>
            <pc:docMk/>
            <pc:sldMk cId="0" sldId="279"/>
            <ac:spMk id="1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3:56.471" v="560" actId="478"/>
          <ac:spMkLst>
            <pc:docMk/>
            <pc:sldMk cId="0" sldId="279"/>
            <ac:spMk id="14" creationId="{00000000-0000-0000-0000-000000000000}"/>
          </ac:spMkLst>
        </pc:spChg>
        <pc:spChg chg="add del mod">
          <ac:chgData name="Maria Isabel Giusti Moreira" userId="8e074be4f90bf6ba" providerId="LiveId" clId="{FB0677F2-4F4C-4821-A80C-518A3EC5709C}" dt="2026-08-29T02:33:31.522" v="547"/>
          <ac:spMkLst>
            <pc:docMk/>
            <pc:sldMk cId="0" sldId="279"/>
            <ac:spMk id="15" creationId="{1685CF20-349A-BB1F-7EC7-72A371F06B80}"/>
          </ac:spMkLst>
        </pc:spChg>
        <pc:picChg chg="mod modCrop">
          <ac:chgData name="Maria Isabel Giusti Moreira" userId="8e074be4f90bf6ba" providerId="LiveId" clId="{FB0677F2-4F4C-4821-A80C-518A3EC5709C}" dt="2026-08-29T02:33:50.907" v="557" actId="1076"/>
          <ac:picMkLst>
            <pc:docMk/>
            <pc:sldMk cId="0" sldId="279"/>
            <ac:picMk id="12" creationId="{00000000-0000-0000-0000-000000000000}"/>
          </ac:picMkLst>
        </pc:picChg>
      </pc:sldChg>
      <pc:sldChg chg="delSp modSp mod">
        <pc:chgData name="Maria Isabel Giusti Moreira" userId="8e074be4f90bf6ba" providerId="LiveId" clId="{FB0677F2-4F4C-4821-A80C-518A3EC5709C}" dt="2026-08-29T02:34:56.831" v="586" actId="478"/>
        <pc:sldMkLst>
          <pc:docMk/>
          <pc:sldMk cId="0" sldId="280"/>
        </pc:sldMkLst>
        <pc:spChg chg="mod">
          <ac:chgData name="Maria Isabel Giusti Moreira" userId="8e074be4f90bf6ba" providerId="LiveId" clId="{FB0677F2-4F4C-4821-A80C-518A3EC5709C}" dt="2026-08-29T02:34:07.633" v="569" actId="1076"/>
          <ac:spMkLst>
            <pc:docMk/>
            <pc:sldMk cId="0" sldId="280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4:02.305" v="562" actId="207"/>
          <ac:spMkLst>
            <pc:docMk/>
            <pc:sldMk cId="0" sldId="280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4:18.284" v="575" actId="1076"/>
          <ac:spMkLst>
            <pc:docMk/>
            <pc:sldMk cId="0" sldId="280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4:15.459" v="574" actId="403"/>
          <ac:spMkLst>
            <pc:docMk/>
            <pc:sldMk cId="0" sldId="280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4:22.203" v="576" actId="207"/>
          <ac:spMkLst>
            <pc:docMk/>
            <pc:sldMk cId="0" sldId="280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4:15.459" v="574" actId="403"/>
          <ac:spMkLst>
            <pc:docMk/>
            <pc:sldMk cId="0" sldId="280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4:22.203" v="576" actId="207"/>
          <ac:spMkLst>
            <pc:docMk/>
            <pc:sldMk cId="0" sldId="280"/>
            <ac:spMk id="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4:15.459" v="574" actId="403"/>
          <ac:spMkLst>
            <pc:docMk/>
            <pc:sldMk cId="0" sldId="280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4:27.285" v="577" actId="403"/>
          <ac:spMkLst>
            <pc:docMk/>
            <pc:sldMk cId="0" sldId="280"/>
            <ac:spMk id="10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4:44.267" v="583" actId="14100"/>
          <ac:spMkLst>
            <pc:docMk/>
            <pc:sldMk cId="0" sldId="280"/>
            <ac:spMk id="11" creationId="{00000000-0000-0000-0000-000000000000}"/>
          </ac:spMkLst>
        </pc:spChg>
        <pc:spChg chg="del mod">
          <ac:chgData name="Maria Isabel Giusti Moreira" userId="8e074be4f90bf6ba" providerId="LiveId" clId="{FB0677F2-4F4C-4821-A80C-518A3EC5709C}" dt="2026-08-29T02:34:55.340" v="585" actId="478"/>
          <ac:spMkLst>
            <pc:docMk/>
            <pc:sldMk cId="0" sldId="280"/>
            <ac:spMk id="1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4:56.831" v="586" actId="478"/>
          <ac:spMkLst>
            <pc:docMk/>
            <pc:sldMk cId="0" sldId="280"/>
            <ac:spMk id="14" creationId="{00000000-0000-0000-0000-000000000000}"/>
          </ac:spMkLst>
        </pc:spChg>
        <pc:picChg chg="mod modCrop">
          <ac:chgData name="Maria Isabel Giusti Moreira" userId="8e074be4f90bf6ba" providerId="LiveId" clId="{FB0677F2-4F4C-4821-A80C-518A3EC5709C}" dt="2026-08-29T02:34:40.750" v="581" actId="1076"/>
          <ac:picMkLst>
            <pc:docMk/>
            <pc:sldMk cId="0" sldId="280"/>
            <ac:picMk id="12" creationId="{00000000-0000-0000-0000-000000000000}"/>
          </ac:picMkLst>
        </pc:picChg>
      </pc:sldChg>
      <pc:sldChg chg="addSp delSp modSp mod">
        <pc:chgData name="Maria Isabel Giusti Moreira" userId="8e074be4f90bf6ba" providerId="LiveId" clId="{FB0677F2-4F4C-4821-A80C-518A3EC5709C}" dt="2026-08-29T02:35:26.570" v="605" actId="478"/>
        <pc:sldMkLst>
          <pc:docMk/>
          <pc:sldMk cId="0" sldId="281"/>
        </pc:sldMkLst>
        <pc:spChg chg="mod">
          <ac:chgData name="Maria Isabel Giusti Moreira" userId="8e074be4f90bf6ba" providerId="LiveId" clId="{FB0677F2-4F4C-4821-A80C-518A3EC5709C}" dt="2026-08-29T02:35:05.313" v="592" actId="1076"/>
          <ac:spMkLst>
            <pc:docMk/>
            <pc:sldMk cId="0" sldId="281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5:11.038" v="594" actId="207"/>
          <ac:spMkLst>
            <pc:docMk/>
            <pc:sldMk cId="0" sldId="281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5:20.567" v="602" actId="1076"/>
          <ac:spMkLst>
            <pc:docMk/>
            <pc:sldMk cId="0" sldId="281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5:18.203" v="599" actId="1076"/>
          <ac:spMkLst>
            <pc:docMk/>
            <pc:sldMk cId="0" sldId="281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5:22.195" v="603" actId="207"/>
          <ac:spMkLst>
            <pc:docMk/>
            <pc:sldMk cId="0" sldId="281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5:18.203" v="599" actId="1076"/>
          <ac:spMkLst>
            <pc:docMk/>
            <pc:sldMk cId="0" sldId="281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5:22.195" v="603" actId="207"/>
          <ac:spMkLst>
            <pc:docMk/>
            <pc:sldMk cId="0" sldId="281"/>
            <ac:spMk id="8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5:25.095" v="604" actId="478"/>
          <ac:spMkLst>
            <pc:docMk/>
            <pc:sldMk cId="0" sldId="281"/>
            <ac:spMk id="11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5:26.570" v="605" actId="478"/>
          <ac:spMkLst>
            <pc:docMk/>
            <pc:sldMk cId="0" sldId="281"/>
            <ac:spMk id="12" creationId="{00000000-0000-0000-0000-000000000000}"/>
          </ac:spMkLst>
        </pc:spChg>
        <pc:spChg chg="add del mod">
          <ac:chgData name="Maria Isabel Giusti Moreira" userId="8e074be4f90bf6ba" providerId="LiveId" clId="{FB0677F2-4F4C-4821-A80C-518A3EC5709C}" dt="2026-08-29T02:35:18.620" v="601"/>
          <ac:spMkLst>
            <pc:docMk/>
            <pc:sldMk cId="0" sldId="281"/>
            <ac:spMk id="13" creationId="{869A15F1-45C5-62A1-5FA3-6241161A86D9}"/>
          </ac:spMkLst>
        </pc:spChg>
      </pc:sldChg>
      <pc:sldChg chg="delSp modSp mod">
        <pc:chgData name="Maria Isabel Giusti Moreira" userId="8e074be4f90bf6ba" providerId="LiveId" clId="{FB0677F2-4F4C-4821-A80C-518A3EC5709C}" dt="2026-08-29T02:35:45.582" v="617" actId="478"/>
        <pc:sldMkLst>
          <pc:docMk/>
          <pc:sldMk cId="0" sldId="282"/>
        </pc:sldMkLst>
        <pc:spChg chg="mod">
          <ac:chgData name="Maria Isabel Giusti Moreira" userId="8e074be4f90bf6ba" providerId="LiveId" clId="{FB0677F2-4F4C-4821-A80C-518A3EC5709C}" dt="2026-08-29T02:35:43.290" v="616" actId="1076"/>
          <ac:spMkLst>
            <pc:docMk/>
            <pc:sldMk cId="0" sldId="282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5:38.271" v="611"/>
          <ac:spMkLst>
            <pc:docMk/>
            <pc:sldMk cId="0" sldId="282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5:36.090" v="610" actId="404"/>
          <ac:spMkLst>
            <pc:docMk/>
            <pc:sldMk cId="0" sldId="282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5:36.090" v="610" actId="404"/>
          <ac:spMkLst>
            <pc:docMk/>
            <pc:sldMk cId="0" sldId="282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5:45.582" v="617" actId="478"/>
          <ac:spMkLst>
            <pc:docMk/>
            <pc:sldMk cId="0" sldId="282"/>
            <ac:spMk id="8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5:45.582" v="617" actId="478"/>
          <ac:spMkLst>
            <pc:docMk/>
            <pc:sldMk cId="0" sldId="282"/>
            <ac:spMk id="9" creationId="{00000000-0000-0000-0000-000000000000}"/>
          </ac:spMkLst>
        </pc:spChg>
      </pc:sldChg>
      <pc:sldChg chg="delSp modSp mod">
        <pc:chgData name="Maria Isabel Giusti Moreira" userId="8e074be4f90bf6ba" providerId="LiveId" clId="{FB0677F2-4F4C-4821-A80C-518A3EC5709C}" dt="2026-08-29T02:36:24.080" v="635" actId="478"/>
        <pc:sldMkLst>
          <pc:docMk/>
          <pc:sldMk cId="0" sldId="283"/>
        </pc:sldMkLst>
        <pc:spChg chg="mod">
          <ac:chgData name="Maria Isabel Giusti Moreira" userId="8e074be4f90bf6ba" providerId="LiveId" clId="{FB0677F2-4F4C-4821-A80C-518A3EC5709C}" dt="2026-08-29T02:35:55.738" v="624" actId="1076"/>
          <ac:spMkLst>
            <pc:docMk/>
            <pc:sldMk cId="0" sldId="283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5:51.218" v="619" actId="207"/>
          <ac:spMkLst>
            <pc:docMk/>
            <pc:sldMk cId="0" sldId="283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6:07.067" v="630" actId="1076"/>
          <ac:spMkLst>
            <pc:docMk/>
            <pc:sldMk cId="0" sldId="283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6:21.908" v="634" actId="1076"/>
          <ac:spMkLst>
            <pc:docMk/>
            <pc:sldMk cId="0" sldId="283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6:13.233" v="632" actId="1076"/>
          <ac:spMkLst>
            <pc:docMk/>
            <pc:sldMk cId="0" sldId="283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6:21.908" v="634" actId="1076"/>
          <ac:spMkLst>
            <pc:docMk/>
            <pc:sldMk cId="0" sldId="283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6:13.233" v="632" actId="1076"/>
          <ac:spMkLst>
            <pc:docMk/>
            <pc:sldMk cId="0" sldId="283"/>
            <ac:spMk id="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6:21.908" v="634" actId="1076"/>
          <ac:spMkLst>
            <pc:docMk/>
            <pc:sldMk cId="0" sldId="283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6:13.233" v="632" actId="1076"/>
          <ac:spMkLst>
            <pc:docMk/>
            <pc:sldMk cId="0" sldId="283"/>
            <ac:spMk id="10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6:24.080" v="635" actId="478"/>
          <ac:spMkLst>
            <pc:docMk/>
            <pc:sldMk cId="0" sldId="283"/>
            <ac:spMk id="1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6:24.080" v="635" actId="478"/>
          <ac:spMkLst>
            <pc:docMk/>
            <pc:sldMk cId="0" sldId="283"/>
            <ac:spMk id="14" creationId="{00000000-0000-0000-0000-000000000000}"/>
          </ac:spMkLst>
        </pc:spChg>
      </pc:sldChg>
      <pc:sldChg chg="delSp modSp mod">
        <pc:chgData name="Maria Isabel Giusti Moreira" userId="8e074be4f90bf6ba" providerId="LiveId" clId="{FB0677F2-4F4C-4821-A80C-518A3EC5709C}" dt="2026-08-29T02:36:41.656" v="645" actId="478"/>
        <pc:sldMkLst>
          <pc:docMk/>
          <pc:sldMk cId="0" sldId="284"/>
        </pc:sldMkLst>
        <pc:spChg chg="mod">
          <ac:chgData name="Maria Isabel Giusti Moreira" userId="8e074be4f90bf6ba" providerId="LiveId" clId="{FB0677F2-4F4C-4821-A80C-518A3EC5709C}" dt="2026-08-29T02:36:29.230" v="639" actId="403"/>
          <ac:spMkLst>
            <pc:docMk/>
            <pc:sldMk cId="0" sldId="284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6:35.702" v="643" actId="1076"/>
          <ac:spMkLst>
            <pc:docMk/>
            <pc:sldMk cId="0" sldId="284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6:40.340" v="644" actId="478"/>
          <ac:spMkLst>
            <pc:docMk/>
            <pc:sldMk cId="0" sldId="284"/>
            <ac:spMk id="8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6:41.656" v="645" actId="478"/>
          <ac:spMkLst>
            <pc:docMk/>
            <pc:sldMk cId="0" sldId="284"/>
            <ac:spMk id="9" creationId="{00000000-0000-0000-0000-000000000000}"/>
          </ac:spMkLst>
        </pc:spChg>
      </pc:sldChg>
      <pc:sldChg chg="addSp delSp mod">
        <pc:chgData name="Maria Isabel Giusti Moreira" userId="8e074be4f90bf6ba" providerId="LiveId" clId="{FB0677F2-4F4C-4821-A80C-518A3EC5709C}" dt="2026-08-29T02:37:47.170" v="648" actId="22"/>
        <pc:sldMkLst>
          <pc:docMk/>
          <pc:sldMk cId="0" sldId="285"/>
        </pc:sldMkLst>
        <pc:spChg chg="del">
          <ac:chgData name="Maria Isabel Giusti Moreira" userId="8e074be4f90bf6ba" providerId="LiveId" clId="{FB0677F2-4F4C-4821-A80C-518A3EC5709C}" dt="2026-08-29T02:37:41.494" v="646" actId="478"/>
          <ac:spMkLst>
            <pc:docMk/>
            <pc:sldMk cId="0" sldId="285"/>
            <ac:spMk id="2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7:41.494" v="646" actId="478"/>
          <ac:spMkLst>
            <pc:docMk/>
            <pc:sldMk cId="0" sldId="285"/>
            <ac:spMk id="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7:41.494" v="646" actId="478"/>
          <ac:spMkLst>
            <pc:docMk/>
            <pc:sldMk cId="0" sldId="285"/>
            <ac:spMk id="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7:41.494" v="646" actId="478"/>
          <ac:spMkLst>
            <pc:docMk/>
            <pc:sldMk cId="0" sldId="285"/>
            <ac:spMk id="5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7:41.494" v="646" actId="478"/>
          <ac:spMkLst>
            <pc:docMk/>
            <pc:sldMk cId="0" sldId="285"/>
            <ac:spMk id="6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7:46.585" v="647" actId="478"/>
          <ac:spMkLst>
            <pc:docMk/>
            <pc:sldMk cId="0" sldId="285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7:46.585" v="647" actId="478"/>
          <ac:spMkLst>
            <pc:docMk/>
            <pc:sldMk cId="0" sldId="285"/>
            <ac:spMk id="8" creationId="{00000000-0000-0000-0000-000000000000}"/>
          </ac:spMkLst>
        </pc:spChg>
        <pc:spChg chg="add">
          <ac:chgData name="Maria Isabel Giusti Moreira" userId="8e074be4f90bf6ba" providerId="LiveId" clId="{FB0677F2-4F4C-4821-A80C-518A3EC5709C}" dt="2026-08-29T02:37:47.170" v="648" actId="22"/>
          <ac:spMkLst>
            <pc:docMk/>
            <pc:sldMk cId="0" sldId="285"/>
            <ac:spMk id="10" creationId="{F9FAD864-95E8-0A4D-D22B-344BF9C87E6A}"/>
          </ac:spMkLst>
        </pc:spChg>
        <pc:spChg chg="add">
          <ac:chgData name="Maria Isabel Giusti Moreira" userId="8e074be4f90bf6ba" providerId="LiveId" clId="{FB0677F2-4F4C-4821-A80C-518A3EC5709C}" dt="2026-08-29T02:37:47.170" v="648" actId="22"/>
          <ac:spMkLst>
            <pc:docMk/>
            <pc:sldMk cId="0" sldId="285"/>
            <ac:spMk id="12" creationId="{F47000DD-2E5A-E006-978B-DD992E802C59}"/>
          </ac:spMkLst>
        </pc:spChg>
        <pc:spChg chg="add">
          <ac:chgData name="Maria Isabel Giusti Moreira" userId="8e074be4f90bf6ba" providerId="LiveId" clId="{FB0677F2-4F4C-4821-A80C-518A3EC5709C}" dt="2026-08-29T02:37:47.170" v="648" actId="22"/>
          <ac:spMkLst>
            <pc:docMk/>
            <pc:sldMk cId="0" sldId="285"/>
            <ac:spMk id="14" creationId="{C385B285-C7AA-0E0D-F7BC-ACF0C117A554}"/>
          </ac:spMkLst>
        </pc:spChg>
        <pc:spChg chg="add">
          <ac:chgData name="Maria Isabel Giusti Moreira" userId="8e074be4f90bf6ba" providerId="LiveId" clId="{FB0677F2-4F4C-4821-A80C-518A3EC5709C}" dt="2026-08-29T02:37:47.170" v="648" actId="22"/>
          <ac:spMkLst>
            <pc:docMk/>
            <pc:sldMk cId="0" sldId="285"/>
            <ac:spMk id="16" creationId="{EB8BF538-9086-EA35-6B89-B9F3F967FA88}"/>
          </ac:spMkLst>
        </pc:spChg>
        <pc:spChg chg="add">
          <ac:chgData name="Maria Isabel Giusti Moreira" userId="8e074be4f90bf6ba" providerId="LiveId" clId="{FB0677F2-4F4C-4821-A80C-518A3EC5709C}" dt="2026-08-29T02:37:47.170" v="648" actId="22"/>
          <ac:spMkLst>
            <pc:docMk/>
            <pc:sldMk cId="0" sldId="285"/>
            <ac:spMk id="18" creationId="{DC71AB4F-5F30-0D83-F79A-41E21231BF0F}"/>
          </ac:spMkLst>
        </pc:spChg>
      </pc:sldChg>
      <pc:sldChg chg="delSp modSp mod">
        <pc:chgData name="Maria Isabel Giusti Moreira" userId="8e074be4f90bf6ba" providerId="LiveId" clId="{FB0677F2-4F4C-4821-A80C-518A3EC5709C}" dt="2026-08-29T02:38:38.628" v="666" actId="1076"/>
        <pc:sldMkLst>
          <pc:docMk/>
          <pc:sldMk cId="0" sldId="286"/>
        </pc:sldMkLst>
        <pc:spChg chg="mod">
          <ac:chgData name="Maria Isabel Giusti Moreira" userId="8e074be4f90bf6ba" providerId="LiveId" clId="{FB0677F2-4F4C-4821-A80C-518A3EC5709C}" dt="2026-08-29T02:38:06.139" v="655" actId="1076"/>
          <ac:spMkLst>
            <pc:docMk/>
            <pc:sldMk cId="0" sldId="286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7:57.367" v="649"/>
          <ac:spMkLst>
            <pc:docMk/>
            <pc:sldMk cId="0" sldId="286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8:38.628" v="666" actId="1076"/>
          <ac:spMkLst>
            <pc:docMk/>
            <pc:sldMk cId="0" sldId="286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8:27.809" v="660" actId="1076"/>
          <ac:spMkLst>
            <pc:docMk/>
            <pc:sldMk cId="0" sldId="286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8:27.809" v="660" actId="1076"/>
          <ac:spMkLst>
            <pc:docMk/>
            <pc:sldMk cId="0" sldId="286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8:27.809" v="660" actId="1076"/>
          <ac:spMkLst>
            <pc:docMk/>
            <pc:sldMk cId="0" sldId="286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8:27.809" v="660" actId="1076"/>
          <ac:spMkLst>
            <pc:docMk/>
            <pc:sldMk cId="0" sldId="286"/>
            <ac:spMk id="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8:27.809" v="660" actId="1076"/>
          <ac:spMkLst>
            <pc:docMk/>
            <pc:sldMk cId="0" sldId="286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8:27.809" v="660" actId="1076"/>
          <ac:spMkLst>
            <pc:docMk/>
            <pc:sldMk cId="0" sldId="286"/>
            <ac:spMk id="10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8:27.809" v="660" actId="1076"/>
          <ac:spMkLst>
            <pc:docMk/>
            <pc:sldMk cId="0" sldId="286"/>
            <ac:spMk id="11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8:27.809" v="660" actId="1076"/>
          <ac:spMkLst>
            <pc:docMk/>
            <pc:sldMk cId="0" sldId="286"/>
            <ac:spMk id="1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8:27.809" v="660" actId="1076"/>
          <ac:spMkLst>
            <pc:docMk/>
            <pc:sldMk cId="0" sldId="286"/>
            <ac:spMk id="1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8:31.105" v="661" actId="478"/>
          <ac:spMkLst>
            <pc:docMk/>
            <pc:sldMk cId="0" sldId="286"/>
            <ac:spMk id="1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38:31.105" v="661" actId="478"/>
          <ac:spMkLst>
            <pc:docMk/>
            <pc:sldMk cId="0" sldId="286"/>
            <ac:spMk id="15" creationId="{00000000-0000-0000-0000-000000000000}"/>
          </ac:spMkLst>
        </pc:spChg>
      </pc:sldChg>
      <pc:sldChg chg="modSp del">
        <pc:chgData name="Maria Isabel Giusti Moreira" userId="8e074be4f90bf6ba" providerId="LiveId" clId="{FB0677F2-4F4C-4821-A80C-518A3EC5709C}" dt="2026-08-29T02:39:34.163" v="668" actId="47"/>
        <pc:sldMkLst>
          <pc:docMk/>
          <pc:sldMk cId="0" sldId="287"/>
        </pc:sldMkLst>
        <pc:spChg chg="mod">
          <ac:chgData name="Maria Isabel Giusti Moreira" userId="8e074be4f90bf6ba" providerId="LiveId" clId="{FB0677F2-4F4C-4821-A80C-518A3EC5709C}" dt="2026-08-29T02:39:29.225" v="667"/>
          <ac:spMkLst>
            <pc:docMk/>
            <pc:sldMk cId="0" sldId="287"/>
            <ac:spMk id="3" creationId="{00000000-0000-0000-0000-000000000000}"/>
          </ac:spMkLst>
        </pc:spChg>
      </pc:sldChg>
      <pc:sldChg chg="addSp delSp modSp mod">
        <pc:chgData name="Maria Isabel Giusti Moreira" userId="8e074be4f90bf6ba" providerId="LiveId" clId="{FB0677F2-4F4C-4821-A80C-518A3EC5709C}" dt="2026-08-29T02:40:01.067" v="684"/>
        <pc:sldMkLst>
          <pc:docMk/>
          <pc:sldMk cId="0" sldId="288"/>
        </pc:sldMkLst>
        <pc:spChg chg="mod">
          <ac:chgData name="Maria Isabel Giusti Moreira" userId="8e074be4f90bf6ba" providerId="LiveId" clId="{FB0677F2-4F4C-4821-A80C-518A3EC5709C}" dt="2026-08-29T02:39:48.525" v="676" actId="1076"/>
          <ac:spMkLst>
            <pc:docMk/>
            <pc:sldMk cId="0" sldId="288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9:50.969" v="677"/>
          <ac:spMkLst>
            <pc:docMk/>
            <pc:sldMk cId="0" sldId="288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39:57.921" v="682" actId="1076"/>
          <ac:spMkLst>
            <pc:docMk/>
            <pc:sldMk cId="0" sldId="288"/>
            <ac:spMk id="4" creationId="{00000000-0000-0000-0000-000000000000}"/>
          </ac:spMkLst>
        </pc:spChg>
        <pc:spChg chg="add del mod">
          <ac:chgData name="Maria Isabel Giusti Moreira" userId="8e074be4f90bf6ba" providerId="LiveId" clId="{FB0677F2-4F4C-4821-A80C-518A3EC5709C}" dt="2026-08-29T02:40:01.067" v="684"/>
          <ac:spMkLst>
            <pc:docMk/>
            <pc:sldMk cId="0" sldId="288"/>
            <ac:spMk id="14" creationId="{D8A876F6-0213-1F72-DE0B-C1617DF5C4E1}"/>
          </ac:spMkLst>
        </pc:spChg>
      </pc:sldChg>
      <pc:sldChg chg="addSp delSp modSp mod">
        <pc:chgData name="Maria Isabel Giusti Moreira" userId="8e074be4f90bf6ba" providerId="LiveId" clId="{FB0677F2-4F4C-4821-A80C-518A3EC5709C}" dt="2026-08-29T02:40:41.916" v="708" actId="478"/>
        <pc:sldMkLst>
          <pc:docMk/>
          <pc:sldMk cId="0" sldId="289"/>
        </pc:sldMkLst>
        <pc:spChg chg="mod">
          <ac:chgData name="Maria Isabel Giusti Moreira" userId="8e074be4f90bf6ba" providerId="LiveId" clId="{FB0677F2-4F4C-4821-A80C-518A3EC5709C}" dt="2026-08-29T02:40:07.571" v="690" actId="1076"/>
          <ac:spMkLst>
            <pc:docMk/>
            <pc:sldMk cId="0" sldId="289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0:12.704" v="692" actId="207"/>
          <ac:spMkLst>
            <pc:docMk/>
            <pc:sldMk cId="0" sldId="289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0:15.692" v="695" actId="403"/>
          <ac:spMkLst>
            <pc:docMk/>
            <pc:sldMk cId="0" sldId="289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0:19.153" v="696" actId="1076"/>
          <ac:spMkLst>
            <pc:docMk/>
            <pc:sldMk cId="0" sldId="289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0:37.971" v="704" actId="14100"/>
          <ac:spMkLst>
            <pc:docMk/>
            <pc:sldMk cId="0" sldId="289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0:28.466" v="701" actId="403"/>
          <ac:spMkLst>
            <pc:docMk/>
            <pc:sldMk cId="0" sldId="289"/>
            <ac:spMk id="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0:33.733" v="702" actId="14100"/>
          <ac:spMkLst>
            <pc:docMk/>
            <pc:sldMk cId="0" sldId="289"/>
            <ac:spMk id="9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0:40.611" v="705" actId="478"/>
          <ac:spMkLst>
            <pc:docMk/>
            <pc:sldMk cId="0" sldId="289"/>
            <ac:spMk id="10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0:41.916" v="708" actId="478"/>
          <ac:spMkLst>
            <pc:docMk/>
            <pc:sldMk cId="0" sldId="289"/>
            <ac:spMk id="11" creationId="{00000000-0000-0000-0000-000000000000}"/>
          </ac:spMkLst>
        </pc:spChg>
        <pc:spChg chg="add del mod">
          <ac:chgData name="Maria Isabel Giusti Moreira" userId="8e074be4f90bf6ba" providerId="LiveId" clId="{FB0677F2-4F4C-4821-A80C-518A3EC5709C}" dt="2026-08-29T02:40:40.611" v="707"/>
          <ac:spMkLst>
            <pc:docMk/>
            <pc:sldMk cId="0" sldId="289"/>
            <ac:spMk id="12" creationId="{C6CCD8AC-5BB9-809A-F8E1-0E4011E87434}"/>
          </ac:spMkLst>
        </pc:spChg>
      </pc:sldChg>
      <pc:sldChg chg="addSp delSp modSp mod">
        <pc:chgData name="Maria Isabel Giusti Moreira" userId="8e074be4f90bf6ba" providerId="LiveId" clId="{FB0677F2-4F4C-4821-A80C-518A3EC5709C}" dt="2026-08-29T02:41:07.605" v="720" actId="22"/>
        <pc:sldMkLst>
          <pc:docMk/>
          <pc:sldMk cId="0" sldId="290"/>
        </pc:sldMkLst>
        <pc:spChg chg="mod">
          <ac:chgData name="Maria Isabel Giusti Moreira" userId="8e074be4f90bf6ba" providerId="LiveId" clId="{FB0677F2-4F4C-4821-A80C-518A3EC5709C}" dt="2026-08-29T02:40:53.657" v="715" actId="1076"/>
          <ac:spMkLst>
            <pc:docMk/>
            <pc:sldMk cId="0" sldId="290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0:49.311" v="710" actId="207"/>
          <ac:spMkLst>
            <pc:docMk/>
            <pc:sldMk cId="0" sldId="290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0:55.414" v="717" actId="403"/>
          <ac:spMkLst>
            <pc:docMk/>
            <pc:sldMk cId="0" sldId="290"/>
            <ac:spMk id="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1:06.476" v="719" actId="478"/>
          <ac:spMkLst>
            <pc:docMk/>
            <pc:sldMk cId="0" sldId="290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1:00.263" v="718" actId="478"/>
          <ac:spMkLst>
            <pc:docMk/>
            <pc:sldMk cId="0" sldId="290"/>
            <ac:spMk id="8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1:00.263" v="718" actId="478"/>
          <ac:spMkLst>
            <pc:docMk/>
            <pc:sldMk cId="0" sldId="290"/>
            <ac:spMk id="9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1:00.263" v="718" actId="478"/>
          <ac:spMkLst>
            <pc:docMk/>
            <pc:sldMk cId="0" sldId="290"/>
            <ac:spMk id="10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1:00.263" v="718" actId="478"/>
          <ac:spMkLst>
            <pc:docMk/>
            <pc:sldMk cId="0" sldId="290"/>
            <ac:spMk id="11" creationId="{00000000-0000-0000-0000-000000000000}"/>
          </ac:spMkLst>
        </pc:spChg>
        <pc:spChg chg="add">
          <ac:chgData name="Maria Isabel Giusti Moreira" userId="8e074be4f90bf6ba" providerId="LiveId" clId="{FB0677F2-4F4C-4821-A80C-518A3EC5709C}" dt="2026-08-29T02:41:07.605" v="720" actId="22"/>
          <ac:spMkLst>
            <pc:docMk/>
            <pc:sldMk cId="0" sldId="290"/>
            <ac:spMk id="13" creationId="{025A04E4-A814-52E1-EC00-E5E14FB1E659}"/>
          </ac:spMkLst>
        </pc:spChg>
        <pc:spChg chg="add">
          <ac:chgData name="Maria Isabel Giusti Moreira" userId="8e074be4f90bf6ba" providerId="LiveId" clId="{FB0677F2-4F4C-4821-A80C-518A3EC5709C}" dt="2026-08-29T02:41:07.605" v="720" actId="22"/>
          <ac:spMkLst>
            <pc:docMk/>
            <pc:sldMk cId="0" sldId="290"/>
            <ac:spMk id="15" creationId="{DEC0879D-D916-0A80-6E24-E4D871568E10}"/>
          </ac:spMkLst>
        </pc:spChg>
        <pc:spChg chg="add">
          <ac:chgData name="Maria Isabel Giusti Moreira" userId="8e074be4f90bf6ba" providerId="LiveId" clId="{FB0677F2-4F4C-4821-A80C-518A3EC5709C}" dt="2026-08-29T02:41:07.605" v="720" actId="22"/>
          <ac:spMkLst>
            <pc:docMk/>
            <pc:sldMk cId="0" sldId="290"/>
            <ac:spMk id="17" creationId="{2F86FDE2-563E-2131-3806-B9587CB19758}"/>
          </ac:spMkLst>
        </pc:spChg>
      </pc:sldChg>
      <pc:sldChg chg="addSp delSp modSp mod">
        <pc:chgData name="Maria Isabel Giusti Moreira" userId="8e074be4f90bf6ba" providerId="LiveId" clId="{FB0677F2-4F4C-4821-A80C-518A3EC5709C}" dt="2026-08-29T02:41:42.899" v="747"/>
        <pc:sldMkLst>
          <pc:docMk/>
          <pc:sldMk cId="0" sldId="291"/>
        </pc:sldMkLst>
        <pc:spChg chg="mod">
          <ac:chgData name="Maria Isabel Giusti Moreira" userId="8e074be4f90bf6ba" providerId="LiveId" clId="{FB0677F2-4F4C-4821-A80C-518A3EC5709C}" dt="2026-08-29T02:41:42.238" v="745" actId="1076"/>
          <ac:spMkLst>
            <pc:docMk/>
            <pc:sldMk cId="0" sldId="291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1:33.654" v="736" actId="403"/>
          <ac:spMkLst>
            <pc:docMk/>
            <pc:sldMk cId="0" sldId="291"/>
            <ac:spMk id="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1:25.914" v="732" actId="478"/>
          <ac:spMkLst>
            <pc:docMk/>
            <pc:sldMk cId="0" sldId="291"/>
            <ac:spMk id="6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1:28.413" v="733" actId="478"/>
          <ac:spMkLst>
            <pc:docMk/>
            <pc:sldMk cId="0" sldId="291"/>
            <ac:spMk id="7" creationId="{00000000-0000-0000-0000-000000000000}"/>
          </ac:spMkLst>
        </pc:spChg>
        <pc:spChg chg="add del mod">
          <ac:chgData name="Maria Isabel Giusti Moreira" userId="8e074be4f90bf6ba" providerId="LiveId" clId="{FB0677F2-4F4C-4821-A80C-518A3EC5709C}" dt="2026-08-29T02:41:42.899" v="747"/>
          <ac:spMkLst>
            <pc:docMk/>
            <pc:sldMk cId="0" sldId="291"/>
            <ac:spMk id="8" creationId="{CB8E07AE-7879-E543-106E-E58AECC64E9E}"/>
          </ac:spMkLst>
        </pc:spChg>
        <pc:spChg chg="add">
          <ac:chgData name="Maria Isabel Giusti Moreira" userId="8e074be4f90bf6ba" providerId="LiveId" clId="{FB0677F2-4F4C-4821-A80C-518A3EC5709C}" dt="2026-08-29T02:41:38.475" v="742" actId="22"/>
          <ac:spMkLst>
            <pc:docMk/>
            <pc:sldMk cId="0" sldId="291"/>
            <ac:spMk id="10" creationId="{D9331040-A844-8BF5-C6D8-CFAA01F7623D}"/>
          </ac:spMkLst>
        </pc:spChg>
      </pc:sldChg>
      <pc:sldChg chg="delSp modSp mod">
        <pc:chgData name="Maria Isabel Giusti Moreira" userId="8e074be4f90bf6ba" providerId="LiveId" clId="{FB0677F2-4F4C-4821-A80C-518A3EC5709C}" dt="2026-08-29T02:41:23.341" v="731" actId="478"/>
        <pc:sldMkLst>
          <pc:docMk/>
          <pc:sldMk cId="0" sldId="292"/>
        </pc:sldMkLst>
        <pc:spChg chg="mod">
          <ac:chgData name="Maria Isabel Giusti Moreira" userId="8e074be4f90bf6ba" providerId="LiveId" clId="{FB0677F2-4F4C-4821-A80C-518A3EC5709C}" dt="2026-08-29T02:41:16.246" v="726" actId="403"/>
          <ac:spMkLst>
            <pc:docMk/>
            <pc:sldMk cId="0" sldId="292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1:18.585" v="729" actId="403"/>
          <ac:spMkLst>
            <pc:docMk/>
            <pc:sldMk cId="0" sldId="292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1:21.265" v="730" actId="478"/>
          <ac:spMkLst>
            <pc:docMk/>
            <pc:sldMk cId="0" sldId="292"/>
            <ac:spMk id="8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1:23.341" v="731" actId="478"/>
          <ac:spMkLst>
            <pc:docMk/>
            <pc:sldMk cId="0" sldId="292"/>
            <ac:spMk id="9" creationId="{00000000-0000-0000-0000-000000000000}"/>
          </ac:spMkLst>
        </pc:spChg>
      </pc:sldChg>
      <pc:sldChg chg="modSp mod">
        <pc:chgData name="Maria Isabel Giusti Moreira" userId="8e074be4f90bf6ba" providerId="LiveId" clId="{FB0677F2-4F4C-4821-A80C-518A3EC5709C}" dt="2026-08-29T02:42:19.150" v="760" actId="1076"/>
        <pc:sldMkLst>
          <pc:docMk/>
          <pc:sldMk cId="0" sldId="293"/>
        </pc:sldMkLst>
        <pc:spChg chg="mod">
          <ac:chgData name="Maria Isabel Giusti Moreira" userId="8e074be4f90bf6ba" providerId="LiveId" clId="{FB0677F2-4F4C-4821-A80C-518A3EC5709C}" dt="2026-08-29T02:42:19.150" v="760" actId="1076"/>
          <ac:spMkLst>
            <pc:docMk/>
            <pc:sldMk cId="0" sldId="293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2:12.842" v="753"/>
          <ac:spMkLst>
            <pc:docMk/>
            <pc:sldMk cId="0" sldId="293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1:54.340" v="750" actId="403"/>
          <ac:spMkLst>
            <pc:docMk/>
            <pc:sldMk cId="0" sldId="293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2:09.894" v="752" actId="1076"/>
          <ac:spMkLst>
            <pc:docMk/>
            <pc:sldMk cId="0" sldId="293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2:03.652" v="751" actId="1076"/>
          <ac:spMkLst>
            <pc:docMk/>
            <pc:sldMk cId="0" sldId="293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2:03.652" v="751" actId="1076"/>
          <ac:spMkLst>
            <pc:docMk/>
            <pc:sldMk cId="0" sldId="293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2:03.652" v="751" actId="1076"/>
          <ac:spMkLst>
            <pc:docMk/>
            <pc:sldMk cId="0" sldId="293"/>
            <ac:spMk id="8" creationId="{00000000-0000-0000-0000-000000000000}"/>
          </ac:spMkLst>
        </pc:spChg>
      </pc:sldChg>
      <pc:sldChg chg="delSp modSp mod">
        <pc:chgData name="Maria Isabel Giusti Moreira" userId="8e074be4f90bf6ba" providerId="LiveId" clId="{FB0677F2-4F4C-4821-A80C-518A3EC5709C}" dt="2026-08-29T02:42:43.996" v="771" actId="478"/>
        <pc:sldMkLst>
          <pc:docMk/>
          <pc:sldMk cId="0" sldId="294"/>
        </pc:sldMkLst>
        <pc:spChg chg="mod">
          <ac:chgData name="Maria Isabel Giusti Moreira" userId="8e074be4f90bf6ba" providerId="LiveId" clId="{FB0677F2-4F4C-4821-A80C-518A3EC5709C}" dt="2026-08-29T02:42:34.397" v="765" actId="1076"/>
          <ac:spMkLst>
            <pc:docMk/>
            <pc:sldMk cId="0" sldId="294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2:36.288" v="766" actId="403"/>
          <ac:spMkLst>
            <pc:docMk/>
            <pc:sldMk cId="0" sldId="294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2:40.360" v="770" actId="404"/>
          <ac:spMkLst>
            <pc:docMk/>
            <pc:sldMk cId="0" sldId="294"/>
            <ac:spMk id="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2:43.996" v="771" actId="478"/>
          <ac:spMkLst>
            <pc:docMk/>
            <pc:sldMk cId="0" sldId="294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2:43.996" v="771" actId="478"/>
          <ac:spMkLst>
            <pc:docMk/>
            <pc:sldMk cId="0" sldId="294"/>
            <ac:spMk id="8" creationId="{00000000-0000-0000-0000-000000000000}"/>
          </ac:spMkLst>
        </pc:spChg>
      </pc:sldChg>
      <pc:sldChg chg="addSp delSp modSp mod">
        <pc:chgData name="Maria Isabel Giusti Moreira" userId="8e074be4f90bf6ba" providerId="LiveId" clId="{FB0677F2-4F4C-4821-A80C-518A3EC5709C}" dt="2026-08-29T02:43:09.612" v="785" actId="1076"/>
        <pc:sldMkLst>
          <pc:docMk/>
          <pc:sldMk cId="0" sldId="295"/>
        </pc:sldMkLst>
        <pc:spChg chg="mod">
          <ac:chgData name="Maria Isabel Giusti Moreira" userId="8e074be4f90bf6ba" providerId="LiveId" clId="{FB0677F2-4F4C-4821-A80C-518A3EC5709C}" dt="2026-08-29T02:42:52.801" v="777" actId="1076"/>
          <ac:spMkLst>
            <pc:docMk/>
            <pc:sldMk cId="0" sldId="295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2:55.296" v="778"/>
          <ac:spMkLst>
            <pc:docMk/>
            <pc:sldMk cId="0" sldId="295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3:09.612" v="785" actId="1076"/>
          <ac:spMkLst>
            <pc:docMk/>
            <pc:sldMk cId="0" sldId="295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3:09.612" v="785" actId="1076"/>
          <ac:spMkLst>
            <pc:docMk/>
            <pc:sldMk cId="0" sldId="295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3:09.612" v="785" actId="1076"/>
          <ac:spMkLst>
            <pc:docMk/>
            <pc:sldMk cId="0" sldId="295"/>
            <ac:spMk id="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3:09.612" v="785" actId="1076"/>
          <ac:spMkLst>
            <pc:docMk/>
            <pc:sldMk cId="0" sldId="295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3:09.612" v="785" actId="1076"/>
          <ac:spMkLst>
            <pc:docMk/>
            <pc:sldMk cId="0" sldId="295"/>
            <ac:spMk id="10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3:09.612" v="785" actId="1076"/>
          <ac:spMkLst>
            <pc:docMk/>
            <pc:sldMk cId="0" sldId="295"/>
            <ac:spMk id="11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3:06.169" v="784" actId="478"/>
          <ac:spMkLst>
            <pc:docMk/>
            <pc:sldMk cId="0" sldId="295"/>
            <ac:spMk id="12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3:06.169" v="784" actId="478"/>
          <ac:spMkLst>
            <pc:docMk/>
            <pc:sldMk cId="0" sldId="295"/>
            <ac:spMk id="13" creationId="{00000000-0000-0000-0000-000000000000}"/>
          </ac:spMkLst>
        </pc:spChg>
        <pc:spChg chg="add del mod">
          <ac:chgData name="Maria Isabel Giusti Moreira" userId="8e074be4f90bf6ba" providerId="LiveId" clId="{FB0677F2-4F4C-4821-A80C-518A3EC5709C}" dt="2026-08-29T02:42:56.169" v="780"/>
          <ac:spMkLst>
            <pc:docMk/>
            <pc:sldMk cId="0" sldId="295"/>
            <ac:spMk id="14" creationId="{29774240-8D87-1CC6-18C0-D5A33F0BE35F}"/>
          </ac:spMkLst>
        </pc:spChg>
      </pc:sldChg>
      <pc:sldChg chg="addSp delSp modSp mod">
        <pc:chgData name="Maria Isabel Giusti Moreira" userId="8e074be4f90bf6ba" providerId="LiveId" clId="{FB0677F2-4F4C-4821-A80C-518A3EC5709C}" dt="2026-08-29T02:44:15.491" v="812"/>
        <pc:sldMkLst>
          <pc:docMk/>
          <pc:sldMk cId="0" sldId="296"/>
        </pc:sldMkLst>
        <pc:spChg chg="mod">
          <ac:chgData name="Maria Isabel Giusti Moreira" userId="8e074be4f90bf6ba" providerId="LiveId" clId="{FB0677F2-4F4C-4821-A80C-518A3EC5709C}" dt="2026-08-29T02:44:14.427" v="810" actId="1076"/>
          <ac:spMkLst>
            <pc:docMk/>
            <pc:sldMk cId="0" sldId="296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4:08.864" v="804"/>
          <ac:spMkLst>
            <pc:docMk/>
            <pc:sldMk cId="0" sldId="296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4:02.726" v="803" actId="403"/>
          <ac:spMkLst>
            <pc:docMk/>
            <pc:sldMk cId="0" sldId="296"/>
            <ac:spMk id="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4:02.726" v="803" actId="403"/>
          <ac:spMkLst>
            <pc:docMk/>
            <pc:sldMk cId="0" sldId="296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4:02.726" v="803" actId="403"/>
          <ac:spMkLst>
            <pc:docMk/>
            <pc:sldMk cId="0" sldId="296"/>
            <ac:spMk id="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4:02.726" v="803" actId="403"/>
          <ac:spMkLst>
            <pc:docMk/>
            <pc:sldMk cId="0" sldId="296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4:02.726" v="803" actId="403"/>
          <ac:spMkLst>
            <pc:docMk/>
            <pc:sldMk cId="0" sldId="296"/>
            <ac:spMk id="10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4:02.726" v="803" actId="403"/>
          <ac:spMkLst>
            <pc:docMk/>
            <pc:sldMk cId="0" sldId="296"/>
            <ac:spMk id="11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4:02.726" v="803" actId="403"/>
          <ac:spMkLst>
            <pc:docMk/>
            <pc:sldMk cId="0" sldId="296"/>
            <ac:spMk id="1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4:02.726" v="803" actId="403"/>
          <ac:spMkLst>
            <pc:docMk/>
            <pc:sldMk cId="0" sldId="296"/>
            <ac:spMk id="13" creationId="{00000000-0000-0000-0000-000000000000}"/>
          </ac:spMkLst>
        </pc:spChg>
        <pc:spChg chg="add del mod">
          <ac:chgData name="Maria Isabel Giusti Moreira" userId="8e074be4f90bf6ba" providerId="LiveId" clId="{FB0677F2-4F4C-4821-A80C-518A3EC5709C}" dt="2026-08-29T02:44:15.491" v="812"/>
          <ac:spMkLst>
            <pc:docMk/>
            <pc:sldMk cId="0" sldId="296"/>
            <ac:spMk id="16" creationId="{035153BB-D65D-96A2-8521-2C9FF4DC3EFF}"/>
          </ac:spMkLst>
        </pc:spChg>
      </pc:sldChg>
      <pc:sldChg chg="addSp delSp modSp mod">
        <pc:chgData name="Maria Isabel Giusti Moreira" userId="8e074be4f90bf6ba" providerId="LiveId" clId="{FB0677F2-4F4C-4821-A80C-518A3EC5709C}" dt="2026-08-29T02:43:31.874" v="798" actId="478"/>
        <pc:sldMkLst>
          <pc:docMk/>
          <pc:sldMk cId="0" sldId="297"/>
        </pc:sldMkLst>
        <pc:spChg chg="mod">
          <ac:chgData name="Maria Isabel Giusti Moreira" userId="8e074be4f90bf6ba" providerId="LiveId" clId="{FB0677F2-4F4C-4821-A80C-518A3EC5709C}" dt="2026-08-29T02:43:19.777" v="793" actId="1076"/>
          <ac:spMkLst>
            <pc:docMk/>
            <pc:sldMk cId="0" sldId="297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3:24.696" v="795" actId="1076"/>
          <ac:spMkLst>
            <pc:docMk/>
            <pc:sldMk cId="0" sldId="297"/>
            <ac:spMk id="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3:29.598" v="797" actId="478"/>
          <ac:spMkLst>
            <pc:docMk/>
            <pc:sldMk cId="0" sldId="297"/>
            <ac:spMk id="6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3:31.874" v="798" actId="478"/>
          <ac:spMkLst>
            <pc:docMk/>
            <pc:sldMk cId="0" sldId="297"/>
            <ac:spMk id="7" creationId="{00000000-0000-0000-0000-000000000000}"/>
          </ac:spMkLst>
        </pc:spChg>
        <pc:spChg chg="add del">
          <ac:chgData name="Maria Isabel Giusti Moreira" userId="8e074be4f90bf6ba" providerId="LiveId" clId="{FB0677F2-4F4C-4821-A80C-518A3EC5709C}" dt="2026-08-29T02:43:27.896" v="796" actId="478"/>
          <ac:spMkLst>
            <pc:docMk/>
            <pc:sldMk cId="0" sldId="297"/>
            <ac:spMk id="9" creationId="{1F0F3A9F-C8E2-9229-D1F4-C65BD292CB8A}"/>
          </ac:spMkLst>
        </pc:spChg>
      </pc:sldChg>
      <pc:sldChg chg="delSp modSp mod">
        <pc:chgData name="Maria Isabel Giusti Moreira" userId="8e074be4f90bf6ba" providerId="LiveId" clId="{FB0677F2-4F4C-4821-A80C-518A3EC5709C}" dt="2026-08-29T02:44:29.001" v="822" actId="478"/>
        <pc:sldMkLst>
          <pc:docMk/>
          <pc:sldMk cId="0" sldId="298"/>
        </pc:sldMkLst>
        <pc:spChg chg="mod">
          <ac:chgData name="Maria Isabel Giusti Moreira" userId="8e074be4f90bf6ba" providerId="LiveId" clId="{FB0677F2-4F4C-4821-A80C-518A3EC5709C}" dt="2026-08-29T02:44:26.712" v="821" actId="1076"/>
          <ac:spMkLst>
            <pc:docMk/>
            <pc:sldMk cId="0" sldId="298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3:46.623" v="800" actId="1076"/>
          <ac:spMkLst>
            <pc:docMk/>
            <pc:sldMk cId="0" sldId="298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4:20.351" v="816" actId="403"/>
          <ac:spMkLst>
            <pc:docMk/>
            <pc:sldMk cId="0" sldId="298"/>
            <ac:spMk id="6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4:29.001" v="822" actId="478"/>
          <ac:spMkLst>
            <pc:docMk/>
            <pc:sldMk cId="0" sldId="298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4:29.001" v="822" actId="478"/>
          <ac:spMkLst>
            <pc:docMk/>
            <pc:sldMk cId="0" sldId="298"/>
            <ac:spMk id="8" creationId="{00000000-0000-0000-0000-000000000000}"/>
          </ac:spMkLst>
        </pc:spChg>
      </pc:sldChg>
      <pc:sldChg chg="delSp modSp mod">
        <pc:chgData name="Maria Isabel Giusti Moreira" userId="8e074be4f90bf6ba" providerId="LiveId" clId="{FB0677F2-4F4C-4821-A80C-518A3EC5709C}" dt="2026-08-29T02:44:41.837" v="830" actId="403"/>
        <pc:sldMkLst>
          <pc:docMk/>
          <pc:sldMk cId="0" sldId="299"/>
        </pc:sldMkLst>
        <pc:spChg chg="del">
          <ac:chgData name="Maria Isabel Giusti Moreira" userId="8e074be4f90bf6ba" providerId="LiveId" clId="{FB0677F2-4F4C-4821-A80C-518A3EC5709C}" dt="2026-08-29T02:44:33.261" v="823" actId="478"/>
          <ac:spMkLst>
            <pc:docMk/>
            <pc:sldMk cId="0" sldId="299"/>
            <ac:spMk id="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4:33.261" v="823" actId="478"/>
          <ac:spMkLst>
            <pc:docMk/>
            <pc:sldMk cId="0" sldId="299"/>
            <ac:spMk id="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4:33.261" v="823" actId="478"/>
          <ac:spMkLst>
            <pc:docMk/>
            <pc:sldMk cId="0" sldId="299"/>
            <ac:spMk id="5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4:33.261" v="823" actId="478"/>
          <ac:spMkLst>
            <pc:docMk/>
            <pc:sldMk cId="0" sldId="299"/>
            <ac:spMk id="6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4:33.261" v="823" actId="478"/>
          <ac:spMkLst>
            <pc:docMk/>
            <pc:sldMk cId="0" sldId="299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4:41.837" v="830" actId="403"/>
          <ac:spMkLst>
            <pc:docMk/>
            <pc:sldMk cId="0" sldId="299"/>
            <ac:spMk id="8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4:35.629" v="824" actId="478"/>
          <ac:spMkLst>
            <pc:docMk/>
            <pc:sldMk cId="0" sldId="299"/>
            <ac:spMk id="9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4:38.044" v="825" actId="478"/>
          <ac:spMkLst>
            <pc:docMk/>
            <pc:sldMk cId="0" sldId="299"/>
            <ac:spMk id="10" creationId="{00000000-0000-0000-0000-000000000000}"/>
          </ac:spMkLst>
        </pc:spChg>
      </pc:sldChg>
      <pc:sldChg chg="addSp delSp modSp mod">
        <pc:chgData name="Maria Isabel Giusti Moreira" userId="8e074be4f90bf6ba" providerId="LiveId" clId="{FB0677F2-4F4C-4821-A80C-518A3EC5709C}" dt="2026-08-29T02:44:55.905" v="842" actId="478"/>
        <pc:sldMkLst>
          <pc:docMk/>
          <pc:sldMk cId="0" sldId="300"/>
        </pc:sldMkLst>
        <pc:spChg chg="mod">
          <ac:chgData name="Maria Isabel Giusti Moreira" userId="8e074be4f90bf6ba" providerId="LiveId" clId="{FB0677F2-4F4C-4821-A80C-518A3EC5709C}" dt="2026-08-29T02:44:53.069" v="839" actId="1076"/>
          <ac:spMkLst>
            <pc:docMk/>
            <pc:sldMk cId="0" sldId="300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4:46.284" v="831"/>
          <ac:spMkLst>
            <pc:docMk/>
            <pc:sldMk cId="0" sldId="300"/>
            <ac:spMk id="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4:55.905" v="842" actId="478"/>
          <ac:spMkLst>
            <pc:docMk/>
            <pc:sldMk cId="0" sldId="300"/>
            <ac:spMk id="9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4:55.905" v="842" actId="478"/>
          <ac:spMkLst>
            <pc:docMk/>
            <pc:sldMk cId="0" sldId="300"/>
            <ac:spMk id="10" creationId="{00000000-0000-0000-0000-000000000000}"/>
          </ac:spMkLst>
        </pc:spChg>
        <pc:spChg chg="add del mod">
          <ac:chgData name="Maria Isabel Giusti Moreira" userId="8e074be4f90bf6ba" providerId="LiveId" clId="{FB0677F2-4F4C-4821-A80C-518A3EC5709C}" dt="2026-08-29T02:44:53.580" v="841"/>
          <ac:spMkLst>
            <pc:docMk/>
            <pc:sldMk cId="0" sldId="300"/>
            <ac:spMk id="11" creationId="{6E3A2A68-18B5-CA79-5DBB-5C45E03F70D6}"/>
          </ac:spMkLst>
        </pc:spChg>
      </pc:sldChg>
      <pc:sldChg chg="delSp modSp mod">
        <pc:chgData name="Maria Isabel Giusti Moreira" userId="8e074be4f90bf6ba" providerId="LiveId" clId="{FB0677F2-4F4C-4821-A80C-518A3EC5709C}" dt="2026-08-29T02:45:08.384" v="846" actId="478"/>
        <pc:sldMkLst>
          <pc:docMk/>
          <pc:sldMk cId="0" sldId="301"/>
        </pc:sldMkLst>
        <pc:spChg chg="mod">
          <ac:chgData name="Maria Isabel Giusti Moreira" userId="8e074be4f90bf6ba" providerId="LiveId" clId="{FB0677F2-4F4C-4821-A80C-518A3EC5709C}" dt="2026-08-29T02:45:05.151" v="845" actId="403"/>
          <ac:spMkLst>
            <pc:docMk/>
            <pc:sldMk cId="0" sldId="301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5:05.151" v="845" actId="403"/>
          <ac:spMkLst>
            <pc:docMk/>
            <pc:sldMk cId="0" sldId="301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5:05.151" v="845" actId="403"/>
          <ac:spMkLst>
            <pc:docMk/>
            <pc:sldMk cId="0" sldId="301"/>
            <ac:spMk id="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5:05.151" v="845" actId="403"/>
          <ac:spMkLst>
            <pc:docMk/>
            <pc:sldMk cId="0" sldId="301"/>
            <ac:spMk id="5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5:08.384" v="846" actId="478"/>
          <ac:spMkLst>
            <pc:docMk/>
            <pc:sldMk cId="0" sldId="301"/>
            <ac:spMk id="6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5:08.384" v="846" actId="478"/>
          <ac:spMkLst>
            <pc:docMk/>
            <pc:sldMk cId="0" sldId="301"/>
            <ac:spMk id="7" creationId="{00000000-0000-0000-0000-000000000000}"/>
          </ac:spMkLst>
        </pc:spChg>
      </pc:sldChg>
      <pc:sldChg chg="delSp modSp mod">
        <pc:chgData name="Maria Isabel Giusti Moreira" userId="8e074be4f90bf6ba" providerId="LiveId" clId="{FB0677F2-4F4C-4821-A80C-518A3EC5709C}" dt="2026-08-29T02:45:21.096" v="854" actId="478"/>
        <pc:sldMkLst>
          <pc:docMk/>
          <pc:sldMk cId="0" sldId="302"/>
        </pc:sldMkLst>
        <pc:spChg chg="mod">
          <ac:chgData name="Maria Isabel Giusti Moreira" userId="8e074be4f90bf6ba" providerId="LiveId" clId="{FB0677F2-4F4C-4821-A80C-518A3EC5709C}" dt="2026-08-29T02:45:18.934" v="853" actId="1076"/>
          <ac:spMkLst>
            <pc:docMk/>
            <pc:sldMk cId="0" sldId="302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5:14.074" v="848" actId="1076"/>
          <ac:spMkLst>
            <pc:docMk/>
            <pc:sldMk cId="0" sldId="302"/>
            <ac:spMk id="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5:21.096" v="854" actId="478"/>
          <ac:spMkLst>
            <pc:docMk/>
            <pc:sldMk cId="0" sldId="302"/>
            <ac:spMk id="6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5:21.096" v="854" actId="478"/>
          <ac:spMkLst>
            <pc:docMk/>
            <pc:sldMk cId="0" sldId="302"/>
            <ac:spMk id="7" creationId="{00000000-0000-0000-0000-000000000000}"/>
          </ac:spMkLst>
        </pc:spChg>
      </pc:sldChg>
      <pc:sldChg chg="addSp delSp modSp mod">
        <pc:chgData name="Maria Isabel Giusti Moreira" userId="8e074be4f90bf6ba" providerId="LiveId" clId="{FB0677F2-4F4C-4821-A80C-518A3EC5709C}" dt="2026-08-29T02:45:53.512" v="865" actId="403"/>
        <pc:sldMkLst>
          <pc:docMk/>
          <pc:sldMk cId="0" sldId="303"/>
        </pc:sldMkLst>
        <pc:spChg chg="mod">
          <ac:chgData name="Maria Isabel Giusti Moreira" userId="8e074be4f90bf6ba" providerId="LiveId" clId="{FB0677F2-4F4C-4821-A80C-518A3EC5709C}" dt="2026-08-29T02:45:53.512" v="865" actId="403"/>
          <ac:spMkLst>
            <pc:docMk/>
            <pc:sldMk cId="0" sldId="303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5:51.257" v="861"/>
          <ac:spMkLst>
            <pc:docMk/>
            <pc:sldMk cId="0" sldId="303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5:38.180" v="857" actId="403"/>
          <ac:spMkLst>
            <pc:docMk/>
            <pc:sldMk cId="0" sldId="303"/>
            <ac:spMk id="4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5:42.071" v="858" actId="478"/>
          <ac:spMkLst>
            <pc:docMk/>
            <pc:sldMk cId="0" sldId="303"/>
            <ac:spMk id="5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5:42.071" v="858" actId="478"/>
          <ac:spMkLst>
            <pc:docMk/>
            <pc:sldMk cId="0" sldId="303"/>
            <ac:spMk id="7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5:42.071" v="858" actId="478"/>
          <ac:spMkLst>
            <pc:docMk/>
            <pc:sldMk cId="0" sldId="303"/>
            <ac:spMk id="8" creationId="{00000000-0000-0000-0000-000000000000}"/>
          </ac:spMkLst>
        </pc:spChg>
        <pc:spChg chg="add mod">
          <ac:chgData name="Maria Isabel Giusti Moreira" userId="8e074be4f90bf6ba" providerId="LiveId" clId="{FB0677F2-4F4C-4821-A80C-518A3EC5709C}" dt="2026-08-29T02:45:45.864" v="860" actId="1076"/>
          <ac:spMkLst>
            <pc:docMk/>
            <pc:sldMk cId="0" sldId="303"/>
            <ac:spMk id="12" creationId="{C17D47D5-56CB-DE18-5304-463F5B7CE97B}"/>
          </ac:spMkLst>
        </pc:spChg>
        <pc:spChg chg="add mod">
          <ac:chgData name="Maria Isabel Giusti Moreira" userId="8e074be4f90bf6ba" providerId="LiveId" clId="{FB0677F2-4F4C-4821-A80C-518A3EC5709C}" dt="2026-08-29T02:45:45.864" v="860" actId="1076"/>
          <ac:spMkLst>
            <pc:docMk/>
            <pc:sldMk cId="0" sldId="303"/>
            <ac:spMk id="14" creationId="{39A3257A-5373-C4B3-6173-E94CB7D79711}"/>
          </ac:spMkLst>
        </pc:spChg>
        <pc:picChg chg="del">
          <ac:chgData name="Maria Isabel Giusti Moreira" userId="8e074be4f90bf6ba" providerId="LiveId" clId="{FB0677F2-4F4C-4821-A80C-518A3EC5709C}" dt="2026-08-29T02:45:42.071" v="858" actId="478"/>
          <ac:picMkLst>
            <pc:docMk/>
            <pc:sldMk cId="0" sldId="303"/>
            <ac:picMk id="6" creationId="{00000000-0000-0000-0000-000000000000}"/>
          </ac:picMkLst>
        </pc:picChg>
        <pc:picChg chg="add mod">
          <ac:chgData name="Maria Isabel Giusti Moreira" userId="8e074be4f90bf6ba" providerId="LiveId" clId="{FB0677F2-4F4C-4821-A80C-518A3EC5709C}" dt="2026-08-29T02:45:45.864" v="860" actId="1076"/>
          <ac:picMkLst>
            <pc:docMk/>
            <pc:sldMk cId="0" sldId="303"/>
            <ac:picMk id="10" creationId="{7CEA18AB-F173-202F-49BF-4E986B500C18}"/>
          </ac:picMkLst>
        </pc:picChg>
      </pc:sldChg>
      <pc:sldChg chg="addSp delSp modSp mod">
        <pc:chgData name="Maria Isabel Giusti Moreira" userId="8e074be4f90bf6ba" providerId="LiveId" clId="{FB0677F2-4F4C-4821-A80C-518A3EC5709C}" dt="2026-08-29T02:46:40.236" v="886" actId="14100"/>
        <pc:sldMkLst>
          <pc:docMk/>
          <pc:sldMk cId="0" sldId="304"/>
        </pc:sldMkLst>
        <pc:spChg chg="mod">
          <ac:chgData name="Maria Isabel Giusti Moreira" userId="8e074be4f90bf6ba" providerId="LiveId" clId="{FB0677F2-4F4C-4821-A80C-518A3EC5709C}" dt="2026-08-29T02:46:03.597" v="871" actId="1076"/>
          <ac:spMkLst>
            <pc:docMk/>
            <pc:sldMk cId="0" sldId="304"/>
            <ac:spMk id="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05.797" v="872"/>
          <ac:spMkLst>
            <pc:docMk/>
            <pc:sldMk cId="0" sldId="304"/>
            <ac:spMk id="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12.068" v="874" actId="403"/>
          <ac:spMkLst>
            <pc:docMk/>
            <pc:sldMk cId="0" sldId="304"/>
            <ac:spMk id="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12.068" v="874" actId="403"/>
          <ac:spMkLst>
            <pc:docMk/>
            <pc:sldMk cId="0" sldId="304"/>
            <ac:spMk id="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12.068" v="874" actId="403"/>
          <ac:spMkLst>
            <pc:docMk/>
            <pc:sldMk cId="0" sldId="304"/>
            <ac:spMk id="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32.846" v="883" actId="14100"/>
          <ac:spMkLst>
            <pc:docMk/>
            <pc:sldMk cId="0" sldId="304"/>
            <ac:spMk id="10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29.203" v="881" actId="1076"/>
          <ac:spMkLst>
            <pc:docMk/>
            <pc:sldMk cId="0" sldId="304"/>
            <ac:spMk id="11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29.203" v="881" actId="1076"/>
          <ac:spMkLst>
            <pc:docMk/>
            <pc:sldMk cId="0" sldId="304"/>
            <ac:spMk id="12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29.203" v="881" actId="1076"/>
          <ac:spMkLst>
            <pc:docMk/>
            <pc:sldMk cId="0" sldId="304"/>
            <ac:spMk id="13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29.203" v="881" actId="1076"/>
          <ac:spMkLst>
            <pc:docMk/>
            <pc:sldMk cId="0" sldId="304"/>
            <ac:spMk id="14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29.203" v="881" actId="1076"/>
          <ac:spMkLst>
            <pc:docMk/>
            <pc:sldMk cId="0" sldId="304"/>
            <ac:spMk id="15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29.203" v="881" actId="1076"/>
          <ac:spMkLst>
            <pc:docMk/>
            <pc:sldMk cId="0" sldId="304"/>
            <ac:spMk id="16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29.203" v="881" actId="1076"/>
          <ac:spMkLst>
            <pc:docMk/>
            <pc:sldMk cId="0" sldId="304"/>
            <ac:spMk id="17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29.203" v="881" actId="1076"/>
          <ac:spMkLst>
            <pc:docMk/>
            <pc:sldMk cId="0" sldId="304"/>
            <ac:spMk id="18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29.203" v="881" actId="1076"/>
          <ac:spMkLst>
            <pc:docMk/>
            <pc:sldMk cId="0" sldId="304"/>
            <ac:spMk id="19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29.203" v="881" actId="1076"/>
          <ac:spMkLst>
            <pc:docMk/>
            <pc:sldMk cId="0" sldId="304"/>
            <ac:spMk id="20" creationId="{00000000-0000-0000-0000-000000000000}"/>
          </ac:spMkLst>
        </pc:spChg>
        <pc:spChg chg="mod">
          <ac:chgData name="Maria Isabel Giusti Moreira" userId="8e074be4f90bf6ba" providerId="LiveId" clId="{FB0677F2-4F4C-4821-A80C-518A3EC5709C}" dt="2026-08-29T02:46:40.236" v="886" actId="14100"/>
          <ac:spMkLst>
            <pc:docMk/>
            <pc:sldMk cId="0" sldId="304"/>
            <ac:spMk id="21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6:35.658" v="884" actId="478"/>
          <ac:spMkLst>
            <pc:docMk/>
            <pc:sldMk cId="0" sldId="304"/>
            <ac:spMk id="23" creationId="{00000000-0000-0000-0000-000000000000}"/>
          </ac:spMkLst>
        </pc:spChg>
        <pc:spChg chg="del">
          <ac:chgData name="Maria Isabel Giusti Moreira" userId="8e074be4f90bf6ba" providerId="LiveId" clId="{FB0677F2-4F4C-4821-A80C-518A3EC5709C}" dt="2026-08-29T02:46:35.658" v="884" actId="478"/>
          <ac:spMkLst>
            <pc:docMk/>
            <pc:sldMk cId="0" sldId="304"/>
            <ac:spMk id="24" creationId="{00000000-0000-0000-0000-000000000000}"/>
          </ac:spMkLst>
        </pc:spChg>
        <pc:spChg chg="add del mod">
          <ac:chgData name="Maria Isabel Giusti Moreira" userId="8e074be4f90bf6ba" providerId="LiveId" clId="{FB0677F2-4F4C-4821-A80C-518A3EC5709C}" dt="2026-08-29T02:46:12.904" v="876"/>
          <ac:spMkLst>
            <pc:docMk/>
            <pc:sldMk cId="0" sldId="304"/>
            <ac:spMk id="25" creationId="{4E637A8B-9D90-988C-938E-4CBFE249E576}"/>
          </ac:spMkLst>
        </pc:spChg>
      </pc:sldChg>
      <pc:sldChg chg="del">
        <pc:chgData name="Maria Isabel Giusti Moreira" userId="8e074be4f90bf6ba" providerId="LiveId" clId="{FB0677F2-4F4C-4821-A80C-518A3EC5709C}" dt="2026-08-29T02:46:45.489" v="887" actId="47"/>
        <pc:sldMkLst>
          <pc:docMk/>
          <pc:sldMk cId="0" sldId="305"/>
        </pc:sldMkLst>
      </pc:sldChg>
      <pc:sldChg chg="add del setBg">
        <pc:chgData name="Maria Isabel Giusti Moreira" userId="8e074be4f90bf6ba" providerId="LiveId" clId="{FB0677F2-4F4C-4821-A80C-518A3EC5709C}" dt="2026-08-29T02:15:08.585" v="30"/>
        <pc:sldMkLst>
          <pc:docMk/>
          <pc:sldMk cId="0" sldId="306"/>
        </pc:sldMkLst>
      </pc:sldChg>
      <pc:sldChg chg="add del setBg">
        <pc:chgData name="Maria Isabel Giusti Moreira" userId="8e074be4f90bf6ba" providerId="LiveId" clId="{FB0677F2-4F4C-4821-A80C-518A3EC5709C}" dt="2026-08-29T02:15:03.200" v="28"/>
        <pc:sldMkLst>
          <pc:docMk/>
          <pc:sldMk cId="0" sldId="307"/>
        </pc:sldMkLst>
      </pc:sldChg>
      <pc:sldChg chg="add del setBg">
        <pc:chgData name="Maria Isabel Giusti Moreira" userId="8e074be4f90bf6ba" providerId="LiveId" clId="{FB0677F2-4F4C-4821-A80C-518A3EC5709C}" dt="2026-08-29T02:15:03.200" v="28"/>
        <pc:sldMkLst>
          <pc:docMk/>
          <pc:sldMk cId="0" sldId="30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639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11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669280" cy="5669280"/>
          </a:xfrm>
          <a:prstGeom prst="ellipse">
            <a:avLst/>
          </a:prstGeom>
          <a:solidFill>
            <a:srgbClr val="3DDC84">
              <a:alpha val="10000"/>
            </a:srgbClr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3" name="Shape 1"/>
          <p:cNvSpPr/>
          <p:nvPr/>
        </p:nvSpPr>
        <p:spPr>
          <a:xfrm>
            <a:off x="10058400" y="4206240"/>
            <a:ext cx="3291840" cy="3291840"/>
          </a:xfrm>
          <a:prstGeom prst="ellipse">
            <a:avLst/>
          </a:prstGeom>
          <a:solidFill>
            <a:srgbClr val="3DDC84">
              <a:alpha val="12000"/>
            </a:srgbClr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8" name="Shape 6"/>
          <p:cNvSpPr/>
          <p:nvPr/>
        </p:nvSpPr>
        <p:spPr>
          <a:xfrm>
            <a:off x="11064240" y="1371600"/>
            <a:ext cx="0" cy="0"/>
          </a:xfrm>
          <a:prstGeom prst="line">
            <a:avLst/>
          </a:prstGeom>
          <a:noFill/>
          <a:ln w="38100">
            <a:solidFill>
              <a:srgbClr val="3DDC84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9" name="Text 7"/>
          <p:cNvSpPr/>
          <p:nvPr/>
        </p:nvSpPr>
        <p:spPr>
          <a:xfrm>
            <a:off x="822960" y="1737360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kern="0" spc="200" dirty="0">
                <a:solidFill>
                  <a:srgbClr val="3DDC8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PROGRAMAÇÃO PARA DISPOSITIVOS MÓVEIS · AULA 5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9784080" cy="2103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Conhecendo os Elementos</a:t>
            </a:r>
            <a:endParaRPr lang="en-US" sz="4800" dirty="0"/>
          </a:p>
          <a:p>
            <a:pPr marL="0" indent="0">
              <a:lnSpc>
                <a:spcPct val="105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Visuais do Android — Parte 01</a:t>
            </a:r>
            <a:endParaRPr lang="en-US" sz="4800" dirty="0"/>
          </a:p>
        </p:txBody>
      </p:sp>
      <p:sp>
        <p:nvSpPr>
          <p:cNvPr id="20" name="Shape 18"/>
          <p:cNvSpPr/>
          <p:nvPr/>
        </p:nvSpPr>
        <p:spPr>
          <a:xfrm>
            <a:off x="822960" y="5806440"/>
            <a:ext cx="5120640" cy="0"/>
          </a:xfrm>
          <a:prstGeom prst="line">
            <a:avLst/>
          </a:prstGeom>
          <a:noFill/>
          <a:ln w="12700">
            <a:solidFill>
              <a:srgbClr val="2A3B33"/>
            </a:solidFill>
            <a:prstDash val="solid"/>
          </a:ln>
        </p:spPr>
        <p:txBody>
          <a:bodyPr/>
          <a:lstStyle/>
          <a:p>
            <a:endParaRPr lang="pt-BR" sz="3200"/>
          </a:p>
        </p:txBody>
      </p:sp>
      <p:sp>
        <p:nvSpPr>
          <p:cNvPr id="21" name="Text 19"/>
          <p:cNvSpPr/>
          <p:nvPr/>
        </p:nvSpPr>
        <p:spPr>
          <a:xfrm>
            <a:off x="822960" y="5943600"/>
            <a:ext cx="5486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Profª. Maria Isabel Giusti Moreira</a:t>
            </a:r>
            <a:endParaRPr lang="en-US" sz="2000" dirty="0"/>
          </a:p>
        </p:txBody>
      </p:sp>
      <p:sp>
        <p:nvSpPr>
          <p:cNvPr id="22" name="Text 20"/>
          <p:cNvSpPr/>
          <p:nvPr/>
        </p:nvSpPr>
        <p:spPr>
          <a:xfrm>
            <a:off x="822960" y="626364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9AA9A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mariamoreira@ifsul.edu.br</a:t>
            </a:r>
            <a:endParaRPr lang="en-US" dirty="0"/>
          </a:p>
        </p:txBody>
      </p:sp>
      <p:pic>
        <p:nvPicPr>
          <p:cNvPr id="24" name="Imagem 23" descr="DISPOSITIVOS MￃﾓVEIS&#10;&#10;O conteúdo gerado por IA pode estar incorreto.">
            <a:extLst>
              <a:ext uri="{FF2B5EF4-FFF2-40B4-BE49-F238E27FC236}">
                <a16:creationId xmlns:a16="http://schemas.microsoft.com/office/drawing/2014/main" id="{A40324B4-1B9E-CA14-4B67-4B83B6D5293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889" t="9728" r="10889" b="40000"/>
          <a:stretch>
            <a:fillRect/>
          </a:stretch>
        </p:blipFill>
        <p:spPr>
          <a:xfrm>
            <a:off x="7778279" y="343543"/>
            <a:ext cx="4560241" cy="293081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57074" y="21031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VISÃO GERAL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782569"/>
            <a:ext cx="100584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FASES PARA CONSTRUIR UM APP ANDROID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822960" y="2651760"/>
            <a:ext cx="2468880" cy="2011680"/>
          </a:xfrm>
          <a:prstGeom prst="roundRect">
            <a:avLst>
              <a:gd name="adj" fmla="val 6364"/>
            </a:avLst>
          </a:prstGeom>
          <a:solidFill>
            <a:srgbClr val="FFFFFF"/>
          </a:solidFill>
          <a:ln w="12700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5" name="Text 3"/>
          <p:cNvSpPr/>
          <p:nvPr/>
        </p:nvSpPr>
        <p:spPr>
          <a:xfrm>
            <a:off x="1005840" y="2834640"/>
            <a:ext cx="12801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1005840" y="3520440"/>
            <a:ext cx="210312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b="1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Crie um Projeto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3291840" y="3337560"/>
            <a:ext cx="320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0E8F52"/>
                </a:solidFill>
              </a:rPr>
              <a:t>→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3611880" y="2651760"/>
            <a:ext cx="2468880" cy="2011680"/>
          </a:xfrm>
          <a:prstGeom prst="roundRect">
            <a:avLst>
              <a:gd name="adj" fmla="val 6364"/>
            </a:avLst>
          </a:prstGeom>
          <a:solidFill>
            <a:srgbClr val="FFFFFF"/>
          </a:solidFill>
          <a:ln w="12700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9" name="Text 7"/>
          <p:cNvSpPr/>
          <p:nvPr/>
        </p:nvSpPr>
        <p:spPr>
          <a:xfrm>
            <a:off x="3794760" y="2834640"/>
            <a:ext cx="12801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600" dirty="0"/>
          </a:p>
        </p:txBody>
      </p:sp>
      <p:sp>
        <p:nvSpPr>
          <p:cNvPr id="10" name="Text 8"/>
          <p:cNvSpPr/>
          <p:nvPr/>
        </p:nvSpPr>
        <p:spPr>
          <a:xfrm>
            <a:off x="3794760" y="3520440"/>
            <a:ext cx="210312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b="1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Atualize ou crie um Layout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6080760" y="3337560"/>
            <a:ext cx="320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0E8F52"/>
                </a:solidFill>
              </a:rPr>
              <a:t>→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6400800" y="2651760"/>
            <a:ext cx="2468880" cy="2011680"/>
          </a:xfrm>
          <a:prstGeom prst="roundRect">
            <a:avLst>
              <a:gd name="adj" fmla="val 6364"/>
            </a:avLst>
          </a:prstGeom>
          <a:solidFill>
            <a:srgbClr val="FFFFFF"/>
          </a:solidFill>
          <a:ln w="12700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13" name="Text 11"/>
          <p:cNvSpPr/>
          <p:nvPr/>
        </p:nvSpPr>
        <p:spPr>
          <a:xfrm>
            <a:off x="6583680" y="2834640"/>
            <a:ext cx="12801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600" dirty="0"/>
          </a:p>
        </p:txBody>
      </p:sp>
      <p:sp>
        <p:nvSpPr>
          <p:cNvPr id="14" name="Text 12"/>
          <p:cNvSpPr/>
          <p:nvPr/>
        </p:nvSpPr>
        <p:spPr>
          <a:xfrm>
            <a:off x="6583680" y="3520440"/>
            <a:ext cx="210312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b="1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Ligue o Layout ao código Kotlin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8869680" y="3337560"/>
            <a:ext cx="320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0E8F52"/>
                </a:solidFill>
              </a:rPr>
              <a:t>→</a:t>
            </a:r>
            <a:endParaRPr lang="en-US" sz="2000" dirty="0"/>
          </a:p>
        </p:txBody>
      </p:sp>
      <p:sp>
        <p:nvSpPr>
          <p:cNvPr id="16" name="Shape 14"/>
          <p:cNvSpPr/>
          <p:nvPr/>
        </p:nvSpPr>
        <p:spPr>
          <a:xfrm>
            <a:off x="9189720" y="2651760"/>
            <a:ext cx="2468880" cy="2011680"/>
          </a:xfrm>
          <a:prstGeom prst="roundRect">
            <a:avLst>
              <a:gd name="adj" fmla="val 6364"/>
            </a:avLst>
          </a:prstGeom>
          <a:solidFill>
            <a:srgbClr val="0B1120"/>
          </a:solidFill>
          <a:ln w="12700">
            <a:solidFill>
              <a:srgbClr val="0B1120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17" name="Text 15"/>
          <p:cNvSpPr/>
          <p:nvPr/>
        </p:nvSpPr>
        <p:spPr>
          <a:xfrm>
            <a:off x="9372600" y="2834640"/>
            <a:ext cx="12801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600" dirty="0"/>
          </a:p>
        </p:txBody>
      </p:sp>
      <p:sp>
        <p:nvSpPr>
          <p:cNvPr id="18" name="Text 16"/>
          <p:cNvSpPr/>
          <p:nvPr/>
        </p:nvSpPr>
        <p:spPr>
          <a:xfrm>
            <a:off x="9372600" y="3520440"/>
            <a:ext cx="210312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Escreva a lógica do aplicativo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B11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669280" cy="5669280"/>
          </a:xfrm>
          <a:prstGeom prst="ellipse">
            <a:avLst/>
          </a:prstGeom>
          <a:solidFill>
            <a:srgbClr val="3DDC84">
              <a:alpha val="10000"/>
            </a:srgbClr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3" name="Shape 1"/>
          <p:cNvSpPr/>
          <p:nvPr/>
        </p:nvSpPr>
        <p:spPr>
          <a:xfrm>
            <a:off x="-2011680" y="3840480"/>
            <a:ext cx="5669280" cy="5669280"/>
          </a:xfrm>
          <a:prstGeom prst="ellipse">
            <a:avLst/>
          </a:prstGeom>
          <a:solidFill>
            <a:srgbClr val="3DDC84">
              <a:alpha val="8000"/>
            </a:srgbClr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4" name="Shape 2"/>
          <p:cNvSpPr/>
          <p:nvPr/>
        </p:nvSpPr>
        <p:spPr>
          <a:xfrm>
            <a:off x="5184648" y="1965960"/>
            <a:ext cx="1828800" cy="1828800"/>
          </a:xfrm>
          <a:prstGeom prst="ellipse">
            <a:avLst/>
          </a:prstGeom>
          <a:solidFill>
            <a:srgbClr val="3DDC84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5" name="Text 3"/>
          <p:cNvSpPr/>
          <p:nvPr/>
        </p:nvSpPr>
        <p:spPr>
          <a:xfrm>
            <a:off x="5184648" y="1965960"/>
            <a:ext cx="18288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0B11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📁</a:t>
            </a:r>
            <a:endParaRPr lang="en-US" sz="6000" dirty="0"/>
          </a:p>
        </p:txBody>
      </p:sp>
      <p:sp>
        <p:nvSpPr>
          <p:cNvPr id="6" name="Text 4"/>
          <p:cNvSpPr/>
          <p:nvPr/>
        </p:nvSpPr>
        <p:spPr>
          <a:xfrm>
            <a:off x="822960" y="4160520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3DDC8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1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822960" y="4480560"/>
            <a:ext cx="1051560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Crie o Projeto</a:t>
            </a:r>
            <a:endParaRPr lang="en-US" sz="4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4147" y="155448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1 · CRIAR O PROJETO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398068" y="554960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ABRA O ANDROID STUDIO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607518" y="2280352"/>
            <a:ext cx="475488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sz="24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 tela de boas-vindas, clique em </a:t>
            </a:r>
            <a:r>
              <a:rPr lang="en-US" sz="2400" b="1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“New Project” </a:t>
            </a:r>
            <a:r>
              <a:rPr lang="en-US" sz="24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 começar um projeto do zero.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394960" y="1417320"/>
            <a:ext cx="5989320" cy="4937760"/>
          </a:xfrm>
          <a:prstGeom prst="roundRect">
            <a:avLst>
              <a:gd name="adj" fmla="val 1481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10" name="Image 0" descr="/home/claude/a2_assets/shot_02.png">
            <a:extLst>
              <a:ext uri="{FF2B5EF4-FFF2-40B4-BE49-F238E27FC236}">
                <a16:creationId xmlns:a16="http://schemas.microsoft.com/office/drawing/2014/main" id="{26AC638E-BEE2-CDEC-9348-35EFC4729C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0085" y="1450446"/>
            <a:ext cx="5924195" cy="482933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06587" y="269748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1 · CRIAR O PROJETO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1440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ESCOLHA O MODELO DE ATIVIDADE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457200" y="2630723"/>
            <a:ext cx="4572000" cy="1371600"/>
          </a:xfrm>
          <a:prstGeom prst="roundRect">
            <a:avLst>
              <a:gd name="adj" fmla="val 8000"/>
            </a:avLst>
          </a:prstGeom>
          <a:solidFill>
            <a:srgbClr val="E4F8ED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5" name="Text 3"/>
          <p:cNvSpPr/>
          <p:nvPr/>
        </p:nvSpPr>
        <p:spPr>
          <a:xfrm>
            <a:off x="685800" y="2630723"/>
            <a:ext cx="41148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24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dica é sempre escolher </a:t>
            </a:r>
            <a:r>
              <a:rPr lang="en-US" sz="2400" b="1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“Empty Views Activity”</a:t>
            </a:r>
            <a:r>
              <a:rPr lang="en-US" sz="24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Depois, clicar em </a:t>
            </a:r>
            <a:r>
              <a:rPr lang="en-US" sz="2400" b="1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</a:t>
            </a:r>
            <a:r>
              <a:rPr lang="en-US" sz="24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2400" dirty="0"/>
          </a:p>
        </p:txBody>
      </p:sp>
      <p:sp>
        <p:nvSpPr>
          <p:cNvPr id="6" name="Shape 4"/>
          <p:cNvSpPr/>
          <p:nvPr/>
        </p:nvSpPr>
        <p:spPr>
          <a:xfrm>
            <a:off x="5623560" y="1671725"/>
            <a:ext cx="5760720" cy="4476634"/>
          </a:xfrm>
          <a:prstGeom prst="roundRect">
            <a:avLst>
              <a:gd name="adj" fmla="val 1481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grpSp>
        <p:nvGrpSpPr>
          <p:cNvPr id="10" name="Agrupar 9">
            <a:extLst>
              <a:ext uri="{FF2B5EF4-FFF2-40B4-BE49-F238E27FC236}">
                <a16:creationId xmlns:a16="http://schemas.microsoft.com/office/drawing/2014/main" id="{1FE169A7-F252-3B63-B0D2-7C42BCD75DB8}"/>
              </a:ext>
            </a:extLst>
          </p:cNvPr>
          <p:cNvGrpSpPr/>
          <p:nvPr/>
        </p:nvGrpSpPr>
        <p:grpSpPr>
          <a:xfrm>
            <a:off x="5734817" y="1877666"/>
            <a:ext cx="5563545" cy="4066769"/>
            <a:chOff x="5734817" y="1877666"/>
            <a:chExt cx="5563545" cy="4066769"/>
          </a:xfrm>
        </p:grpSpPr>
        <p:pic>
          <p:nvPicPr>
            <p:cNvPr id="11" name="Imagem 10" descr="The image depicts a screen in an app interface with various tabs for different device types and activities, including a section for adding new projects with different templates.&#10;&#10;O conteúdo gerado por IA pode estar incorreto.">
              <a:extLst>
                <a:ext uri="{FF2B5EF4-FFF2-40B4-BE49-F238E27FC236}">
                  <a16:creationId xmlns:a16="http://schemas.microsoft.com/office/drawing/2014/main" id="{6C299401-C50D-C137-183C-9A627B3818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34817" y="1877666"/>
              <a:ext cx="5563545" cy="4017068"/>
            </a:xfrm>
            <a:prstGeom prst="rect">
              <a:avLst/>
            </a:prstGeom>
          </p:spPr>
        </p:pic>
        <p:sp>
          <p:nvSpPr>
            <p:cNvPr id="12" name="Retângulo 11">
              <a:extLst>
                <a:ext uri="{FF2B5EF4-FFF2-40B4-BE49-F238E27FC236}">
                  <a16:creationId xmlns:a16="http://schemas.microsoft.com/office/drawing/2014/main" id="{B505C366-0013-696D-B7DD-DB8C352588EE}"/>
                </a:ext>
              </a:extLst>
            </p:cNvPr>
            <p:cNvSpPr/>
            <p:nvPr/>
          </p:nvSpPr>
          <p:spPr>
            <a:xfrm>
              <a:off x="9828399" y="3504236"/>
              <a:ext cx="1009765" cy="1353865"/>
            </a:xfrm>
            <a:prstGeom prst="rect">
              <a:avLst/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13" name="Seta: para a Esquerda 12">
              <a:extLst>
                <a:ext uri="{FF2B5EF4-FFF2-40B4-BE49-F238E27FC236}">
                  <a16:creationId xmlns:a16="http://schemas.microsoft.com/office/drawing/2014/main" id="{398DE327-41C3-E5FD-1DF3-F24D8000510A}"/>
                </a:ext>
              </a:extLst>
            </p:cNvPr>
            <p:cNvSpPr/>
            <p:nvPr/>
          </p:nvSpPr>
          <p:spPr>
            <a:xfrm rot="10800000">
              <a:off x="8810731" y="4019759"/>
              <a:ext cx="907576" cy="322818"/>
            </a:xfrm>
            <a:prstGeom prst="leftArrow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4" name="Seta: para a Esquerda 13">
              <a:extLst>
                <a:ext uri="{FF2B5EF4-FFF2-40B4-BE49-F238E27FC236}">
                  <a16:creationId xmlns:a16="http://schemas.microsoft.com/office/drawing/2014/main" id="{C659A4C9-653B-F10D-0827-3D194AEEC012}"/>
                </a:ext>
              </a:extLst>
            </p:cNvPr>
            <p:cNvSpPr/>
            <p:nvPr/>
          </p:nvSpPr>
          <p:spPr>
            <a:xfrm rot="10800000">
              <a:off x="8501115" y="5621616"/>
              <a:ext cx="907576" cy="322818"/>
            </a:xfrm>
            <a:prstGeom prst="leftArrow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id="{9A09E4BB-1919-2E84-F5C5-FE6E235DBDE0}"/>
                </a:ext>
              </a:extLst>
            </p:cNvPr>
            <p:cNvSpPr/>
            <p:nvPr/>
          </p:nvSpPr>
          <p:spPr>
            <a:xfrm>
              <a:off x="9654493" y="5621616"/>
              <a:ext cx="656349" cy="322819"/>
            </a:xfrm>
            <a:prstGeom prst="rect">
              <a:avLst/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90734" y="28666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1 · CRIAR O PROJETO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CONFIGURE O PROJETO</a:t>
            </a:r>
            <a:endParaRPr lang="en-US" sz="3000" dirty="0"/>
          </a:p>
        </p:txBody>
      </p:sp>
      <p:sp>
        <p:nvSpPr>
          <p:cNvPr id="21" name="Shape 2">
            <a:extLst>
              <a:ext uri="{FF2B5EF4-FFF2-40B4-BE49-F238E27FC236}">
                <a16:creationId xmlns:a16="http://schemas.microsoft.com/office/drawing/2014/main" id="{AF2ED30E-2E70-CB57-9909-AEF2A31E9774}"/>
              </a:ext>
            </a:extLst>
          </p:cNvPr>
          <p:cNvSpPr/>
          <p:nvPr/>
        </p:nvSpPr>
        <p:spPr>
          <a:xfrm>
            <a:off x="278354" y="1518234"/>
            <a:ext cx="4846320" cy="960120"/>
          </a:xfrm>
          <a:prstGeom prst="roundRect">
            <a:avLst>
              <a:gd name="adj" fmla="val 9524"/>
            </a:avLst>
          </a:prstGeom>
          <a:solidFill>
            <a:srgbClr val="FFFFFF"/>
          </a:solidFill>
          <a:ln w="12700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 sz="2800"/>
          </a:p>
        </p:txBody>
      </p:sp>
      <p:sp>
        <p:nvSpPr>
          <p:cNvPr id="23" name="Text 3">
            <a:extLst>
              <a:ext uri="{FF2B5EF4-FFF2-40B4-BE49-F238E27FC236}">
                <a16:creationId xmlns:a16="http://schemas.microsoft.com/office/drawing/2014/main" id="{6A82EE79-7C39-3405-282B-45784A4D54DB}"/>
              </a:ext>
            </a:extLst>
          </p:cNvPr>
          <p:cNvSpPr/>
          <p:nvPr/>
        </p:nvSpPr>
        <p:spPr>
          <a:xfrm>
            <a:off x="506954" y="1609674"/>
            <a:ext cx="4389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Name</a:t>
            </a:r>
            <a:endParaRPr lang="en-US" dirty="0"/>
          </a:p>
        </p:txBody>
      </p:sp>
      <p:sp>
        <p:nvSpPr>
          <p:cNvPr id="25" name="Text 4">
            <a:extLst>
              <a:ext uri="{FF2B5EF4-FFF2-40B4-BE49-F238E27FC236}">
                <a16:creationId xmlns:a16="http://schemas.microsoft.com/office/drawing/2014/main" id="{D2D26741-8041-5AA9-5E9A-E9008336A45F}"/>
              </a:ext>
            </a:extLst>
          </p:cNvPr>
          <p:cNvSpPr/>
          <p:nvPr/>
        </p:nvSpPr>
        <p:spPr>
          <a:xfrm>
            <a:off x="506954" y="1920570"/>
            <a:ext cx="4495352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Digite o nome do aplicativo. </a:t>
            </a:r>
            <a:r>
              <a:rPr lang="en-US" sz="1600" b="1" i="1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Sugestão: </a:t>
            </a:r>
            <a:r>
              <a:rPr lang="en-US" sz="1600" b="1" i="1" dirty="0" err="1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compras</a:t>
            </a:r>
            <a:r>
              <a:rPr lang="en-US" sz="1600" b="1" i="1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600" b="1" i="1" dirty="0">
              <a:solidFill>
                <a:schemeClr val="accent2"/>
              </a:solidFill>
            </a:endParaRPr>
          </a:p>
        </p:txBody>
      </p:sp>
      <p:sp>
        <p:nvSpPr>
          <p:cNvPr id="27" name="Shape 5">
            <a:extLst>
              <a:ext uri="{FF2B5EF4-FFF2-40B4-BE49-F238E27FC236}">
                <a16:creationId xmlns:a16="http://schemas.microsoft.com/office/drawing/2014/main" id="{748BFDF8-95B8-F186-4A22-FDB15D1990A6}"/>
              </a:ext>
            </a:extLst>
          </p:cNvPr>
          <p:cNvSpPr/>
          <p:nvPr/>
        </p:nvSpPr>
        <p:spPr>
          <a:xfrm>
            <a:off x="278354" y="2588082"/>
            <a:ext cx="4846320" cy="960120"/>
          </a:xfrm>
          <a:prstGeom prst="roundRect">
            <a:avLst>
              <a:gd name="adj" fmla="val 9524"/>
            </a:avLst>
          </a:prstGeom>
          <a:solidFill>
            <a:srgbClr val="FFFFFF"/>
          </a:solidFill>
          <a:ln w="12700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 sz="2800"/>
          </a:p>
        </p:txBody>
      </p:sp>
      <p:sp>
        <p:nvSpPr>
          <p:cNvPr id="29" name="Text 6">
            <a:extLst>
              <a:ext uri="{FF2B5EF4-FFF2-40B4-BE49-F238E27FC236}">
                <a16:creationId xmlns:a16="http://schemas.microsoft.com/office/drawing/2014/main" id="{C12724B8-B0E4-3D72-F5EE-B48300CE79BA}"/>
              </a:ext>
            </a:extLst>
          </p:cNvPr>
          <p:cNvSpPr/>
          <p:nvPr/>
        </p:nvSpPr>
        <p:spPr>
          <a:xfrm>
            <a:off x="506954" y="2679522"/>
            <a:ext cx="4389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Package name</a:t>
            </a:r>
            <a:endParaRPr lang="en-US" dirty="0"/>
          </a:p>
        </p:txBody>
      </p:sp>
      <p:sp>
        <p:nvSpPr>
          <p:cNvPr id="31" name="Text 7">
            <a:extLst>
              <a:ext uri="{FF2B5EF4-FFF2-40B4-BE49-F238E27FC236}">
                <a16:creationId xmlns:a16="http://schemas.microsoft.com/office/drawing/2014/main" id="{CA3210DE-2D53-E6F0-F6FA-B57046216714}"/>
              </a:ext>
            </a:extLst>
          </p:cNvPr>
          <p:cNvSpPr/>
          <p:nvPr/>
        </p:nvSpPr>
        <p:spPr>
          <a:xfrm>
            <a:off x="506954" y="2990418"/>
            <a:ext cx="438912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Será criado automaticamente, conforme o nome.</a:t>
            </a:r>
            <a:endParaRPr lang="en-US" sz="1600" dirty="0"/>
          </a:p>
        </p:txBody>
      </p:sp>
      <p:sp>
        <p:nvSpPr>
          <p:cNvPr id="33" name="Shape 8">
            <a:extLst>
              <a:ext uri="{FF2B5EF4-FFF2-40B4-BE49-F238E27FC236}">
                <a16:creationId xmlns:a16="http://schemas.microsoft.com/office/drawing/2014/main" id="{998D2D70-BC50-CD70-CF44-8C2752680A6F}"/>
              </a:ext>
            </a:extLst>
          </p:cNvPr>
          <p:cNvSpPr/>
          <p:nvPr/>
        </p:nvSpPr>
        <p:spPr>
          <a:xfrm>
            <a:off x="278354" y="3657930"/>
            <a:ext cx="4846320" cy="960120"/>
          </a:xfrm>
          <a:prstGeom prst="roundRect">
            <a:avLst>
              <a:gd name="adj" fmla="val 9524"/>
            </a:avLst>
          </a:prstGeom>
          <a:solidFill>
            <a:srgbClr val="FFFFFF"/>
          </a:solidFill>
          <a:ln w="12700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 sz="2800"/>
          </a:p>
        </p:txBody>
      </p:sp>
      <p:sp>
        <p:nvSpPr>
          <p:cNvPr id="35" name="Text 9">
            <a:extLst>
              <a:ext uri="{FF2B5EF4-FFF2-40B4-BE49-F238E27FC236}">
                <a16:creationId xmlns:a16="http://schemas.microsoft.com/office/drawing/2014/main" id="{551BB5EA-8CEB-9439-4902-4F73898F4D83}"/>
              </a:ext>
            </a:extLst>
          </p:cNvPr>
          <p:cNvSpPr/>
          <p:nvPr/>
        </p:nvSpPr>
        <p:spPr>
          <a:xfrm>
            <a:off x="506954" y="3749370"/>
            <a:ext cx="4389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Linguagem</a:t>
            </a:r>
            <a:endParaRPr lang="en-US" dirty="0"/>
          </a:p>
        </p:txBody>
      </p:sp>
      <p:sp>
        <p:nvSpPr>
          <p:cNvPr id="37" name="Text 10">
            <a:extLst>
              <a:ext uri="{FF2B5EF4-FFF2-40B4-BE49-F238E27FC236}">
                <a16:creationId xmlns:a16="http://schemas.microsoft.com/office/drawing/2014/main" id="{EC7EC163-EA04-A308-93DE-4FE8BF74C714}"/>
              </a:ext>
            </a:extLst>
          </p:cNvPr>
          <p:cNvSpPr/>
          <p:nvPr/>
        </p:nvSpPr>
        <p:spPr>
          <a:xfrm>
            <a:off x="506954" y="4060266"/>
            <a:ext cx="438912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Kotlin.</a:t>
            </a:r>
            <a:endParaRPr lang="en-US" sz="1600" dirty="0"/>
          </a:p>
        </p:txBody>
      </p:sp>
      <p:sp>
        <p:nvSpPr>
          <p:cNvPr id="39" name="Shape 11">
            <a:extLst>
              <a:ext uri="{FF2B5EF4-FFF2-40B4-BE49-F238E27FC236}">
                <a16:creationId xmlns:a16="http://schemas.microsoft.com/office/drawing/2014/main" id="{EA9E2D56-0674-0EE1-0DFC-8FA110739FD7}"/>
              </a:ext>
            </a:extLst>
          </p:cNvPr>
          <p:cNvSpPr/>
          <p:nvPr/>
        </p:nvSpPr>
        <p:spPr>
          <a:xfrm>
            <a:off x="278354" y="4727778"/>
            <a:ext cx="4846320" cy="1166046"/>
          </a:xfrm>
          <a:prstGeom prst="roundRect">
            <a:avLst>
              <a:gd name="adj" fmla="val 9524"/>
            </a:avLst>
          </a:prstGeom>
          <a:solidFill>
            <a:srgbClr val="FFFFFF"/>
          </a:solidFill>
          <a:ln w="12700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 sz="2800"/>
          </a:p>
        </p:txBody>
      </p:sp>
      <p:sp>
        <p:nvSpPr>
          <p:cNvPr id="41" name="Text 12">
            <a:extLst>
              <a:ext uri="{FF2B5EF4-FFF2-40B4-BE49-F238E27FC236}">
                <a16:creationId xmlns:a16="http://schemas.microsoft.com/office/drawing/2014/main" id="{6E51FE11-DB7A-53DC-CC02-0AE7609C36FB}"/>
              </a:ext>
            </a:extLst>
          </p:cNvPr>
          <p:cNvSpPr/>
          <p:nvPr/>
        </p:nvSpPr>
        <p:spPr>
          <a:xfrm>
            <a:off x="506954" y="4819218"/>
            <a:ext cx="4389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Minimum SDK</a:t>
            </a:r>
            <a:endParaRPr lang="en-US" dirty="0"/>
          </a:p>
        </p:txBody>
      </p:sp>
      <p:sp>
        <p:nvSpPr>
          <p:cNvPr id="43" name="Text 13">
            <a:extLst>
              <a:ext uri="{FF2B5EF4-FFF2-40B4-BE49-F238E27FC236}">
                <a16:creationId xmlns:a16="http://schemas.microsoft.com/office/drawing/2014/main" id="{E35E273C-88A0-F6BD-C388-919A15BF7BEE}"/>
              </a:ext>
            </a:extLst>
          </p:cNvPr>
          <p:cNvSpPr/>
          <p:nvPr/>
        </p:nvSpPr>
        <p:spPr>
          <a:xfrm>
            <a:off x="506954" y="5130114"/>
            <a:ext cx="438912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Escolhemos a API 28 (“Pie”, Android 9.0) para que o app funcione na maioria dos dispositivos.</a:t>
            </a:r>
            <a:endParaRPr lang="en-US" sz="1600" dirty="0"/>
          </a:p>
        </p:txBody>
      </p:sp>
      <p:pic>
        <p:nvPicPr>
          <p:cNvPr id="45" name="Image 0" descr="/home/claude/a2_assets/shot_05.png">
            <a:extLst>
              <a:ext uri="{FF2B5EF4-FFF2-40B4-BE49-F238E27FC236}">
                <a16:creationId xmlns:a16="http://schemas.microsoft.com/office/drawing/2014/main" id="{3E607EC6-2735-43EF-36B6-4681214283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423" y="1693046"/>
            <a:ext cx="6147951" cy="453966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5366" y="238024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1 · CRIAR O PROJETO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1440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OS ARQUIVOS DO SEU PROJETO</a:t>
            </a:r>
            <a:endParaRPr lang="en-US" sz="3200" dirty="0"/>
          </a:p>
        </p:txBody>
      </p:sp>
      <p:sp>
        <p:nvSpPr>
          <p:cNvPr id="16" name="Text 2">
            <a:extLst>
              <a:ext uri="{FF2B5EF4-FFF2-40B4-BE49-F238E27FC236}">
                <a16:creationId xmlns:a16="http://schemas.microsoft.com/office/drawing/2014/main" id="{271842EF-A17D-CEE9-6C2F-B72C1ED85AAF}"/>
              </a:ext>
            </a:extLst>
          </p:cNvPr>
          <p:cNvSpPr/>
          <p:nvPr/>
        </p:nvSpPr>
        <p:spPr>
          <a:xfrm>
            <a:off x="906331" y="1801099"/>
            <a:ext cx="10058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Quando clicamos no botão </a:t>
            </a:r>
            <a:r>
              <a:rPr lang="en-US" sz="2400" b="1" i="1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Finish</a:t>
            </a:r>
            <a:r>
              <a:rPr lang="en-US" sz="24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o Android Studio cria o projeto. Nesse projeto temos dois arquivos importantes:</a:t>
            </a:r>
            <a:endParaRPr lang="en-US" sz="2400" dirty="0"/>
          </a:p>
        </p:txBody>
      </p:sp>
      <p:sp>
        <p:nvSpPr>
          <p:cNvPr id="18" name="Shape 3">
            <a:extLst>
              <a:ext uri="{FF2B5EF4-FFF2-40B4-BE49-F238E27FC236}">
                <a16:creationId xmlns:a16="http://schemas.microsoft.com/office/drawing/2014/main" id="{4A236E7C-3841-6C27-FE90-396D4C0E3AC5}"/>
              </a:ext>
            </a:extLst>
          </p:cNvPr>
          <p:cNvSpPr/>
          <p:nvPr/>
        </p:nvSpPr>
        <p:spPr>
          <a:xfrm>
            <a:off x="769171" y="3238053"/>
            <a:ext cx="5074920" cy="1234440"/>
          </a:xfrm>
          <a:prstGeom prst="roundRect">
            <a:avLst>
              <a:gd name="adj" fmla="val 7407"/>
            </a:avLst>
          </a:prstGeom>
          <a:solidFill>
            <a:srgbClr val="0B1120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20" name="Shape 4">
            <a:extLst>
              <a:ext uri="{FF2B5EF4-FFF2-40B4-BE49-F238E27FC236}">
                <a16:creationId xmlns:a16="http://schemas.microsoft.com/office/drawing/2014/main" id="{EE5D747C-90D1-6E69-AEC6-0A2C7DF37962}"/>
              </a:ext>
            </a:extLst>
          </p:cNvPr>
          <p:cNvSpPr/>
          <p:nvPr/>
        </p:nvSpPr>
        <p:spPr>
          <a:xfrm>
            <a:off x="997771" y="3439221"/>
            <a:ext cx="2377440" cy="384048"/>
          </a:xfrm>
          <a:prstGeom prst="roundRect">
            <a:avLst>
              <a:gd name="adj" fmla="val 19048"/>
            </a:avLst>
          </a:prstGeom>
          <a:solidFill>
            <a:srgbClr val="121C2B"/>
          </a:solidFill>
          <a:ln w="12700">
            <a:solidFill>
              <a:srgbClr val="3DDC84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22" name="Text 5">
            <a:extLst>
              <a:ext uri="{FF2B5EF4-FFF2-40B4-BE49-F238E27FC236}">
                <a16:creationId xmlns:a16="http://schemas.microsoft.com/office/drawing/2014/main" id="{39E0BDB4-A67C-0FD3-FABC-03D8CA3E517C}"/>
              </a:ext>
            </a:extLst>
          </p:cNvPr>
          <p:cNvSpPr/>
          <p:nvPr/>
        </p:nvSpPr>
        <p:spPr>
          <a:xfrm>
            <a:off x="997771" y="3439221"/>
            <a:ext cx="23774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MainActivity.kt</a:t>
            </a:r>
            <a:endParaRPr lang="en-US" dirty="0"/>
          </a:p>
        </p:txBody>
      </p:sp>
      <p:sp>
        <p:nvSpPr>
          <p:cNvPr id="24" name="Text 6">
            <a:extLst>
              <a:ext uri="{FF2B5EF4-FFF2-40B4-BE49-F238E27FC236}">
                <a16:creationId xmlns:a16="http://schemas.microsoft.com/office/drawing/2014/main" id="{58BC2CB3-4B7B-4B92-E42F-6D0150513B3C}"/>
              </a:ext>
            </a:extLst>
          </p:cNvPr>
          <p:cNvSpPr/>
          <p:nvPr/>
        </p:nvSpPr>
        <p:spPr>
          <a:xfrm>
            <a:off x="997771" y="3923853"/>
            <a:ext cx="461772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C7D6C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Atividade</a:t>
            </a:r>
            <a:r>
              <a:rPr lang="en-US" dirty="0">
                <a:solidFill>
                  <a:srgbClr val="C7D6C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onde será feita a ligação com o Layout.</a:t>
            </a:r>
            <a:endParaRPr lang="en-US" dirty="0"/>
          </a:p>
        </p:txBody>
      </p:sp>
      <p:sp>
        <p:nvSpPr>
          <p:cNvPr id="26" name="Shape 7">
            <a:extLst>
              <a:ext uri="{FF2B5EF4-FFF2-40B4-BE49-F238E27FC236}">
                <a16:creationId xmlns:a16="http://schemas.microsoft.com/office/drawing/2014/main" id="{A2A7EEC6-62E2-2AE8-4B96-8BB078140765}"/>
              </a:ext>
            </a:extLst>
          </p:cNvPr>
          <p:cNvSpPr/>
          <p:nvPr/>
        </p:nvSpPr>
        <p:spPr>
          <a:xfrm>
            <a:off x="6118411" y="3238053"/>
            <a:ext cx="5074920" cy="1234440"/>
          </a:xfrm>
          <a:prstGeom prst="roundRect">
            <a:avLst>
              <a:gd name="adj" fmla="val 7407"/>
            </a:avLst>
          </a:prstGeom>
          <a:solidFill>
            <a:srgbClr val="0B1120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28" name="Shape 8">
            <a:extLst>
              <a:ext uri="{FF2B5EF4-FFF2-40B4-BE49-F238E27FC236}">
                <a16:creationId xmlns:a16="http://schemas.microsoft.com/office/drawing/2014/main" id="{90B1B536-0FB1-1257-C26B-46D2C7105A78}"/>
              </a:ext>
            </a:extLst>
          </p:cNvPr>
          <p:cNvSpPr/>
          <p:nvPr/>
        </p:nvSpPr>
        <p:spPr>
          <a:xfrm>
            <a:off x="6347011" y="3439221"/>
            <a:ext cx="2377440" cy="384048"/>
          </a:xfrm>
          <a:prstGeom prst="roundRect">
            <a:avLst>
              <a:gd name="adj" fmla="val 19048"/>
            </a:avLst>
          </a:prstGeom>
          <a:solidFill>
            <a:srgbClr val="121C2B"/>
          </a:solidFill>
          <a:ln w="12700">
            <a:solidFill>
              <a:srgbClr val="3DDC84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30" name="Text 9">
            <a:extLst>
              <a:ext uri="{FF2B5EF4-FFF2-40B4-BE49-F238E27FC236}">
                <a16:creationId xmlns:a16="http://schemas.microsoft.com/office/drawing/2014/main" id="{FB81B6C1-2AEB-A0B6-8D80-A1C91DB0451C}"/>
              </a:ext>
            </a:extLst>
          </p:cNvPr>
          <p:cNvSpPr/>
          <p:nvPr/>
        </p:nvSpPr>
        <p:spPr>
          <a:xfrm>
            <a:off x="6347011" y="3439221"/>
            <a:ext cx="23774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activity_main.xml</a:t>
            </a:r>
            <a:endParaRPr lang="en-US" dirty="0"/>
          </a:p>
        </p:txBody>
      </p:sp>
      <p:sp>
        <p:nvSpPr>
          <p:cNvPr id="32" name="Text 10">
            <a:extLst>
              <a:ext uri="{FF2B5EF4-FFF2-40B4-BE49-F238E27FC236}">
                <a16:creationId xmlns:a16="http://schemas.microsoft.com/office/drawing/2014/main" id="{C338D46D-2518-5065-72E6-F64AC51B516E}"/>
              </a:ext>
            </a:extLst>
          </p:cNvPr>
          <p:cNvSpPr/>
          <p:nvPr/>
        </p:nvSpPr>
        <p:spPr>
          <a:xfrm>
            <a:off x="6347011" y="3923853"/>
            <a:ext cx="461772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dirty="0">
                <a:solidFill>
                  <a:srgbClr val="C7D6C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 Layout da nossa tela.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B11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669280" cy="5669280"/>
          </a:xfrm>
          <a:prstGeom prst="ellipse">
            <a:avLst/>
          </a:prstGeom>
          <a:solidFill>
            <a:srgbClr val="3DDC84">
              <a:alpha val="10000"/>
            </a:srgbClr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3" name="Shape 1"/>
          <p:cNvSpPr/>
          <p:nvPr/>
        </p:nvSpPr>
        <p:spPr>
          <a:xfrm>
            <a:off x="-2011680" y="3840480"/>
            <a:ext cx="5669280" cy="5669280"/>
          </a:xfrm>
          <a:prstGeom prst="ellipse">
            <a:avLst/>
          </a:prstGeom>
          <a:solidFill>
            <a:srgbClr val="3DDC84">
              <a:alpha val="8000"/>
            </a:srgbClr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4" name="Shape 2"/>
          <p:cNvSpPr/>
          <p:nvPr/>
        </p:nvSpPr>
        <p:spPr>
          <a:xfrm>
            <a:off x="5184648" y="1965960"/>
            <a:ext cx="1828800" cy="1828800"/>
          </a:xfrm>
          <a:prstGeom prst="ellipse">
            <a:avLst/>
          </a:prstGeom>
          <a:solidFill>
            <a:srgbClr val="3DDC84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5" name="Text 3"/>
          <p:cNvSpPr/>
          <p:nvPr/>
        </p:nvSpPr>
        <p:spPr>
          <a:xfrm>
            <a:off x="5184648" y="1965960"/>
            <a:ext cx="18288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0B11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🎨</a:t>
            </a:r>
            <a:endParaRPr lang="en-US" sz="6000" dirty="0"/>
          </a:p>
        </p:txBody>
      </p:sp>
      <p:sp>
        <p:nvSpPr>
          <p:cNvPr id="6" name="Text 4"/>
          <p:cNvSpPr/>
          <p:nvPr/>
        </p:nvSpPr>
        <p:spPr>
          <a:xfrm>
            <a:off x="822960" y="4160520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3DDC8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822960" y="4480560"/>
            <a:ext cx="1051560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Crie </a:t>
            </a:r>
            <a:r>
              <a:rPr lang="en-US" sz="4800" b="1" dirty="0" err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ou</a:t>
            </a: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Atualize</a:t>
            </a: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o Layout</a:t>
            </a:r>
            <a:endParaRPr lang="en-US" sz="4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12">
            <a:extLst>
              <a:ext uri="{FF2B5EF4-FFF2-40B4-BE49-F238E27FC236}">
                <a16:creationId xmlns:a16="http://schemas.microsoft.com/office/drawing/2014/main" id="{8DBB1C73-3CE7-19AE-529A-7427EEEE639F}"/>
              </a:ext>
            </a:extLst>
          </p:cNvPr>
          <p:cNvSpPr/>
          <p:nvPr/>
        </p:nvSpPr>
        <p:spPr>
          <a:xfrm>
            <a:off x="9491565" y="492495"/>
            <a:ext cx="2103120" cy="365760"/>
          </a:xfrm>
          <a:prstGeom prst="roundRect">
            <a:avLst>
              <a:gd name="adj" fmla="val 15000"/>
            </a:avLst>
          </a:prstGeom>
          <a:solidFill>
            <a:srgbClr val="E4F8ED"/>
          </a:solidFill>
          <a:ln w="9525">
            <a:solidFill>
              <a:srgbClr val="3DDC84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2" name="Text 0"/>
          <p:cNvSpPr/>
          <p:nvPr/>
        </p:nvSpPr>
        <p:spPr>
          <a:xfrm>
            <a:off x="128016" y="164255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LAYOUT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ATUALIZE O LAYOUT</a:t>
            </a:r>
            <a:endParaRPr lang="en-US" sz="3600" dirty="0"/>
          </a:p>
        </p:txBody>
      </p:sp>
      <p:sp>
        <p:nvSpPr>
          <p:cNvPr id="4" name="Text 2"/>
          <p:cNvSpPr/>
          <p:nvPr/>
        </p:nvSpPr>
        <p:spPr>
          <a:xfrm>
            <a:off x="594360" y="2171448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Layout, vamos inserir os seguintes elementos: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626364" y="3040128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3200"/>
          </a:p>
        </p:txBody>
      </p:sp>
      <p:sp>
        <p:nvSpPr>
          <p:cNvPr id="6" name="Text 4"/>
          <p:cNvSpPr/>
          <p:nvPr/>
        </p:nvSpPr>
        <p:spPr>
          <a:xfrm>
            <a:off x="854964" y="2902968"/>
            <a:ext cx="4114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TextView</a:t>
            </a:r>
            <a:r>
              <a:rPr lang="en-US" sz="2000" b="1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(2)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626364" y="3497328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3200"/>
          </a:p>
        </p:txBody>
      </p:sp>
      <p:sp>
        <p:nvSpPr>
          <p:cNvPr id="8" name="Text 6"/>
          <p:cNvSpPr/>
          <p:nvPr/>
        </p:nvSpPr>
        <p:spPr>
          <a:xfrm>
            <a:off x="854964" y="3360168"/>
            <a:ext cx="4114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ImageView</a:t>
            </a:r>
            <a:r>
              <a:rPr lang="en-US" sz="2000" b="1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(1)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626364" y="3954528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3200"/>
          </a:p>
        </p:txBody>
      </p:sp>
      <p:sp>
        <p:nvSpPr>
          <p:cNvPr id="10" name="Text 8"/>
          <p:cNvSpPr/>
          <p:nvPr/>
        </p:nvSpPr>
        <p:spPr>
          <a:xfrm>
            <a:off x="854964" y="3817368"/>
            <a:ext cx="4114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CheckBox</a:t>
            </a:r>
            <a:r>
              <a:rPr lang="en-US" sz="2000" b="1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(6)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626364" y="4411728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3200"/>
          </a:p>
        </p:txBody>
      </p:sp>
      <p:sp>
        <p:nvSpPr>
          <p:cNvPr id="12" name="Text 10"/>
          <p:cNvSpPr/>
          <p:nvPr/>
        </p:nvSpPr>
        <p:spPr>
          <a:xfrm>
            <a:off x="854964" y="4274568"/>
            <a:ext cx="4114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Button</a:t>
            </a:r>
            <a:r>
              <a:rPr lang="en-US" sz="2000" b="1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(1)</a:t>
            </a:r>
            <a:endParaRPr lang="en-US" sz="2000" dirty="0"/>
          </a:p>
        </p:txBody>
      </p:sp>
      <p:pic>
        <p:nvPicPr>
          <p:cNvPr id="13" name="Image 0" descr="/home/claude/a5_assets/mockup_blan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1856" y="1261872"/>
            <a:ext cx="2139696" cy="4754880"/>
          </a:xfrm>
          <a:prstGeom prst="rect">
            <a:avLst/>
          </a:prstGeom>
        </p:spPr>
      </p:pic>
      <p:sp>
        <p:nvSpPr>
          <p:cNvPr id="14" name="Shape 11"/>
          <p:cNvSpPr/>
          <p:nvPr/>
        </p:nvSpPr>
        <p:spPr>
          <a:xfrm>
            <a:off x="7955280" y="1243584"/>
            <a:ext cx="2176272" cy="4791456"/>
          </a:xfrm>
          <a:prstGeom prst="roundRect">
            <a:avLst>
              <a:gd name="adj" fmla="val 2521"/>
            </a:avLst>
          </a:prstGeom>
          <a:ln w="19050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15" name="Shape 12"/>
          <p:cNvSpPr/>
          <p:nvPr/>
        </p:nvSpPr>
        <p:spPr>
          <a:xfrm>
            <a:off x="4892040" y="1322906"/>
            <a:ext cx="2103120" cy="365760"/>
          </a:xfrm>
          <a:prstGeom prst="roundRect">
            <a:avLst>
              <a:gd name="adj" fmla="val 15000"/>
            </a:avLst>
          </a:prstGeom>
          <a:solidFill>
            <a:srgbClr val="E4F8ED"/>
          </a:solidFill>
          <a:ln w="9525">
            <a:solidFill>
              <a:srgbClr val="3DDC84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16" name="Text 13"/>
          <p:cNvSpPr/>
          <p:nvPr/>
        </p:nvSpPr>
        <p:spPr>
          <a:xfrm>
            <a:off x="9419162" y="498180"/>
            <a:ext cx="2103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 err="1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ImageView</a:t>
            </a:r>
            <a:r>
              <a:rPr lang="en-US" sz="1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00" dirty="0"/>
          </a:p>
        </p:txBody>
      </p:sp>
      <p:sp>
        <p:nvSpPr>
          <p:cNvPr id="17" name="Shape 14"/>
          <p:cNvSpPr/>
          <p:nvPr/>
        </p:nvSpPr>
        <p:spPr>
          <a:xfrm>
            <a:off x="6995160" y="1554479"/>
            <a:ext cx="1240050" cy="44317"/>
          </a:xfrm>
          <a:prstGeom prst="line">
            <a:avLst/>
          </a:prstGeom>
          <a:noFill/>
          <a:ln w="15875">
            <a:solidFill>
              <a:srgbClr val="3DDC84"/>
            </a:solidFill>
            <a:prstDash val="dash"/>
          </a:ln>
        </p:spPr>
        <p:txBody>
          <a:bodyPr/>
          <a:lstStyle/>
          <a:p>
            <a:endParaRPr lang="pt-BR"/>
          </a:p>
        </p:txBody>
      </p:sp>
      <p:sp>
        <p:nvSpPr>
          <p:cNvPr id="18" name="Shape 15"/>
          <p:cNvSpPr/>
          <p:nvPr/>
        </p:nvSpPr>
        <p:spPr>
          <a:xfrm>
            <a:off x="4864608" y="3048768"/>
            <a:ext cx="2103120" cy="365760"/>
          </a:xfrm>
          <a:prstGeom prst="roundRect">
            <a:avLst>
              <a:gd name="adj" fmla="val 15000"/>
            </a:avLst>
          </a:prstGeom>
          <a:solidFill>
            <a:srgbClr val="E4F8ED"/>
          </a:solidFill>
          <a:ln w="9525">
            <a:solidFill>
              <a:srgbClr val="3DDC84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19" name="Text 16"/>
          <p:cNvSpPr/>
          <p:nvPr/>
        </p:nvSpPr>
        <p:spPr>
          <a:xfrm>
            <a:off x="4823460" y="3046438"/>
            <a:ext cx="2103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CheckBox × 6</a:t>
            </a:r>
            <a:endParaRPr lang="en-US" sz="1400" dirty="0"/>
          </a:p>
        </p:txBody>
      </p:sp>
      <p:sp>
        <p:nvSpPr>
          <p:cNvPr id="20" name="Shape 17"/>
          <p:cNvSpPr/>
          <p:nvPr/>
        </p:nvSpPr>
        <p:spPr>
          <a:xfrm>
            <a:off x="6926580" y="3256164"/>
            <a:ext cx="891540" cy="86783"/>
          </a:xfrm>
          <a:prstGeom prst="line">
            <a:avLst/>
          </a:prstGeom>
          <a:noFill/>
          <a:ln w="15875">
            <a:solidFill>
              <a:srgbClr val="3DDC84"/>
            </a:solidFill>
            <a:prstDash val="dash"/>
          </a:ln>
        </p:spPr>
        <p:txBody>
          <a:bodyPr/>
          <a:lstStyle/>
          <a:p>
            <a:endParaRPr lang="pt-BR"/>
          </a:p>
        </p:txBody>
      </p:sp>
      <p:sp>
        <p:nvSpPr>
          <p:cNvPr id="21" name="Shape 18"/>
          <p:cNvSpPr/>
          <p:nvPr/>
        </p:nvSpPr>
        <p:spPr>
          <a:xfrm>
            <a:off x="4892040" y="4285211"/>
            <a:ext cx="2103120" cy="365760"/>
          </a:xfrm>
          <a:prstGeom prst="roundRect">
            <a:avLst>
              <a:gd name="adj" fmla="val 15000"/>
            </a:avLst>
          </a:prstGeom>
          <a:solidFill>
            <a:srgbClr val="E4F8ED"/>
          </a:solidFill>
          <a:ln w="9525">
            <a:solidFill>
              <a:srgbClr val="3DDC84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22" name="Text 19"/>
          <p:cNvSpPr/>
          <p:nvPr/>
        </p:nvSpPr>
        <p:spPr>
          <a:xfrm>
            <a:off x="4873752" y="4285211"/>
            <a:ext cx="2103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Button</a:t>
            </a:r>
            <a:endParaRPr lang="en-US" sz="1600" dirty="0"/>
          </a:p>
        </p:txBody>
      </p:sp>
      <p:sp>
        <p:nvSpPr>
          <p:cNvPr id="23" name="Shape 20"/>
          <p:cNvSpPr/>
          <p:nvPr/>
        </p:nvSpPr>
        <p:spPr>
          <a:xfrm>
            <a:off x="7013448" y="4457448"/>
            <a:ext cx="1349156" cy="45720"/>
          </a:xfrm>
          <a:prstGeom prst="line">
            <a:avLst/>
          </a:prstGeom>
          <a:noFill/>
          <a:ln w="15875">
            <a:solidFill>
              <a:srgbClr val="3DDC84"/>
            </a:solidFill>
            <a:prstDash val="dash"/>
          </a:ln>
        </p:spPr>
        <p:txBody>
          <a:bodyPr/>
          <a:lstStyle/>
          <a:p>
            <a:endParaRPr lang="pt-BR"/>
          </a:p>
        </p:txBody>
      </p:sp>
      <p:sp>
        <p:nvSpPr>
          <p:cNvPr id="24" name="Shape 21"/>
          <p:cNvSpPr/>
          <p:nvPr/>
        </p:nvSpPr>
        <p:spPr>
          <a:xfrm>
            <a:off x="4892040" y="5166360"/>
            <a:ext cx="2103120" cy="365760"/>
          </a:xfrm>
          <a:prstGeom prst="roundRect">
            <a:avLst>
              <a:gd name="adj" fmla="val 15000"/>
            </a:avLst>
          </a:prstGeom>
          <a:solidFill>
            <a:srgbClr val="E4F8ED"/>
          </a:solidFill>
          <a:ln w="9525">
            <a:solidFill>
              <a:srgbClr val="3DDC84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25" name="Text 22"/>
          <p:cNvSpPr/>
          <p:nvPr/>
        </p:nvSpPr>
        <p:spPr>
          <a:xfrm>
            <a:off x="4892040" y="5166360"/>
            <a:ext cx="2103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TextView</a:t>
            </a:r>
            <a:endParaRPr lang="en-US" sz="1600" dirty="0"/>
          </a:p>
        </p:txBody>
      </p:sp>
      <p:sp>
        <p:nvSpPr>
          <p:cNvPr id="26" name="Shape 23"/>
          <p:cNvSpPr/>
          <p:nvPr/>
        </p:nvSpPr>
        <p:spPr>
          <a:xfrm flipV="1">
            <a:off x="6995159" y="5262457"/>
            <a:ext cx="1591887" cy="86783"/>
          </a:xfrm>
          <a:prstGeom prst="line">
            <a:avLst/>
          </a:prstGeom>
          <a:noFill/>
          <a:ln w="15875">
            <a:solidFill>
              <a:srgbClr val="3DDC84"/>
            </a:solidFill>
            <a:prstDash val="dash"/>
          </a:ln>
        </p:spPr>
        <p:txBody>
          <a:bodyPr/>
          <a:lstStyle/>
          <a:p>
            <a:endParaRPr lang="pt-BR"/>
          </a:p>
        </p:txBody>
      </p:sp>
      <p:sp>
        <p:nvSpPr>
          <p:cNvPr id="34" name="Text 13">
            <a:extLst>
              <a:ext uri="{FF2B5EF4-FFF2-40B4-BE49-F238E27FC236}">
                <a16:creationId xmlns:a16="http://schemas.microsoft.com/office/drawing/2014/main" id="{ED9ECC1F-7987-E7BB-5811-F601268E7BB8}"/>
              </a:ext>
            </a:extLst>
          </p:cNvPr>
          <p:cNvSpPr/>
          <p:nvPr/>
        </p:nvSpPr>
        <p:spPr>
          <a:xfrm>
            <a:off x="4892040" y="1311350"/>
            <a:ext cx="2103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 err="1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ImageView</a:t>
            </a:r>
            <a:r>
              <a:rPr lang="en-US" sz="16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600" dirty="0"/>
          </a:p>
        </p:txBody>
      </p:sp>
      <p:sp>
        <p:nvSpPr>
          <p:cNvPr id="36" name="Shape 14">
            <a:extLst>
              <a:ext uri="{FF2B5EF4-FFF2-40B4-BE49-F238E27FC236}">
                <a16:creationId xmlns:a16="http://schemas.microsoft.com/office/drawing/2014/main" id="{1E356911-D37D-4A82-E724-FFF505C9E621}"/>
              </a:ext>
            </a:extLst>
          </p:cNvPr>
          <p:cNvSpPr/>
          <p:nvPr/>
        </p:nvSpPr>
        <p:spPr>
          <a:xfrm flipH="1">
            <a:off x="9923763" y="822961"/>
            <a:ext cx="774154" cy="775835"/>
          </a:xfrm>
          <a:prstGeom prst="line">
            <a:avLst/>
          </a:prstGeom>
          <a:noFill/>
          <a:ln w="15875">
            <a:solidFill>
              <a:srgbClr val="3DDC84"/>
            </a:solidFill>
            <a:prstDash val="dash"/>
          </a:ln>
        </p:spPr>
        <p:txBody>
          <a:bodyPr/>
          <a:lstStyle/>
          <a:p>
            <a:endParaRPr lang="pt-BR"/>
          </a:p>
        </p:txBody>
      </p:sp>
      <p:sp>
        <p:nvSpPr>
          <p:cNvPr id="39" name="Chave Esquerda 38">
            <a:extLst>
              <a:ext uri="{FF2B5EF4-FFF2-40B4-BE49-F238E27FC236}">
                <a16:creationId xmlns:a16="http://schemas.microsoft.com/office/drawing/2014/main" id="{319269C2-4257-F6D9-4EB3-8378D21BD715}"/>
              </a:ext>
            </a:extLst>
          </p:cNvPr>
          <p:cNvSpPr/>
          <p:nvPr/>
        </p:nvSpPr>
        <p:spPr>
          <a:xfrm>
            <a:off x="7818120" y="2417831"/>
            <a:ext cx="173736" cy="1856737"/>
          </a:xfrm>
          <a:prstGeom prst="leftBrac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0" name="Retângulo 39">
            <a:extLst>
              <a:ext uri="{FF2B5EF4-FFF2-40B4-BE49-F238E27FC236}">
                <a16:creationId xmlns:a16="http://schemas.microsoft.com/office/drawing/2014/main" id="{0EC1C25F-E6D7-6D6D-D3FF-F22FC0B9C2E5}"/>
              </a:ext>
            </a:extLst>
          </p:cNvPr>
          <p:cNvSpPr/>
          <p:nvPr/>
        </p:nvSpPr>
        <p:spPr>
          <a:xfrm>
            <a:off x="7901247" y="1444752"/>
            <a:ext cx="2265870" cy="913333"/>
          </a:xfrm>
          <a:prstGeom prst="rect">
            <a:avLst/>
          </a:prstGeom>
          <a:noFill/>
          <a:ln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2" name="Shape 12">
            <a:extLst>
              <a:ext uri="{FF2B5EF4-FFF2-40B4-BE49-F238E27FC236}">
                <a16:creationId xmlns:a16="http://schemas.microsoft.com/office/drawing/2014/main" id="{181DE25E-12F1-75C5-7E2B-9662923A763C}"/>
              </a:ext>
            </a:extLst>
          </p:cNvPr>
          <p:cNvSpPr/>
          <p:nvPr/>
        </p:nvSpPr>
        <p:spPr>
          <a:xfrm>
            <a:off x="10185585" y="2487282"/>
            <a:ext cx="1803862" cy="365760"/>
          </a:xfrm>
          <a:prstGeom prst="roundRect">
            <a:avLst>
              <a:gd name="adj" fmla="val 15000"/>
            </a:avLst>
          </a:prstGeom>
          <a:solidFill>
            <a:srgbClr val="E4F8ED"/>
          </a:solidFill>
          <a:ln w="9525">
            <a:solidFill>
              <a:srgbClr val="3DDC84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44" name="Shape 14">
            <a:extLst>
              <a:ext uri="{FF2B5EF4-FFF2-40B4-BE49-F238E27FC236}">
                <a16:creationId xmlns:a16="http://schemas.microsoft.com/office/drawing/2014/main" id="{F61F08DE-DEB3-E43E-C3B7-B9F892C4013B}"/>
              </a:ext>
            </a:extLst>
          </p:cNvPr>
          <p:cNvSpPr/>
          <p:nvPr/>
        </p:nvSpPr>
        <p:spPr>
          <a:xfrm flipH="1" flipV="1">
            <a:off x="10167117" y="2171448"/>
            <a:ext cx="613659" cy="246383"/>
          </a:xfrm>
          <a:prstGeom prst="line">
            <a:avLst/>
          </a:prstGeom>
          <a:noFill/>
          <a:ln w="15875">
            <a:solidFill>
              <a:srgbClr val="3DDC84"/>
            </a:solidFill>
            <a:prstDash val="dash"/>
          </a:ln>
        </p:spPr>
        <p:txBody>
          <a:bodyPr/>
          <a:lstStyle/>
          <a:p>
            <a:endParaRPr lang="pt-BR"/>
          </a:p>
        </p:txBody>
      </p:sp>
      <p:sp>
        <p:nvSpPr>
          <p:cNvPr id="46" name="Text 13">
            <a:extLst>
              <a:ext uri="{FF2B5EF4-FFF2-40B4-BE49-F238E27FC236}">
                <a16:creationId xmlns:a16="http://schemas.microsoft.com/office/drawing/2014/main" id="{D40DA1B8-70EE-03DD-6F8C-F38AC36A04F9}"/>
              </a:ext>
            </a:extLst>
          </p:cNvPr>
          <p:cNvSpPr/>
          <p:nvPr/>
        </p:nvSpPr>
        <p:spPr>
          <a:xfrm>
            <a:off x="10021824" y="2492967"/>
            <a:ext cx="2103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 err="1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LinearLayout</a:t>
            </a:r>
            <a:r>
              <a:rPr lang="en-US" sz="11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</a:p>
          <a:p>
            <a:pPr marL="0" indent="0" algn="ctr">
              <a:buNone/>
            </a:pPr>
            <a:r>
              <a:rPr lang="en-US" sz="11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(Horizontal)</a:t>
            </a:r>
            <a:r>
              <a:rPr lang="en-US" sz="8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3553" y="186526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CONVERTENDO O LAYOUT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 CONSTRAINTLAYOUT PARA </a:t>
            </a:r>
            <a:r>
              <a:rPr lang="en-US" sz="3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LINEARLAYOUT</a:t>
            </a:r>
            <a:endParaRPr lang="en-US" sz="3000" b="1" dirty="0">
              <a:solidFill>
                <a:schemeClr val="accent2"/>
              </a:solidFill>
            </a:endParaRPr>
          </a:p>
        </p:txBody>
      </p:sp>
      <p:sp>
        <p:nvSpPr>
          <p:cNvPr id="11" name="Shape 9"/>
          <p:cNvSpPr/>
          <p:nvPr/>
        </p:nvSpPr>
        <p:spPr>
          <a:xfrm>
            <a:off x="5623560" y="1508760"/>
            <a:ext cx="5760720" cy="4846320"/>
          </a:xfrm>
          <a:prstGeom prst="roundRect">
            <a:avLst>
              <a:gd name="adj" fmla="val 1509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12" name="Image 0" descr="/home/claude/a5_assets/shot_1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1519" y="1508760"/>
            <a:ext cx="5064802" cy="4846320"/>
          </a:xfrm>
          <a:prstGeom prst="rect">
            <a:avLst/>
          </a:prstGeom>
        </p:spPr>
      </p:pic>
      <p:sp>
        <p:nvSpPr>
          <p:cNvPr id="16" name="Shape 2">
            <a:extLst>
              <a:ext uri="{FF2B5EF4-FFF2-40B4-BE49-F238E27FC236}">
                <a16:creationId xmlns:a16="http://schemas.microsoft.com/office/drawing/2014/main" id="{0CC6A778-D0EB-9932-4E06-9955B87D9068}"/>
              </a:ext>
            </a:extLst>
          </p:cNvPr>
          <p:cNvSpPr/>
          <p:nvPr/>
        </p:nvSpPr>
        <p:spPr>
          <a:xfrm>
            <a:off x="457200" y="2002536"/>
            <a:ext cx="4572000" cy="2377440"/>
          </a:xfrm>
          <a:prstGeom prst="roundRect">
            <a:avLst>
              <a:gd name="adj" fmla="val 4615"/>
            </a:avLst>
          </a:prstGeom>
          <a:solidFill>
            <a:srgbClr val="FFFFFF"/>
          </a:solidFill>
          <a:ln w="12700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 sz="2800"/>
          </a:p>
        </p:txBody>
      </p:sp>
      <p:sp>
        <p:nvSpPr>
          <p:cNvPr id="18" name="Shape 3">
            <a:extLst>
              <a:ext uri="{FF2B5EF4-FFF2-40B4-BE49-F238E27FC236}">
                <a16:creationId xmlns:a16="http://schemas.microsoft.com/office/drawing/2014/main" id="{F3A897C1-A503-9329-1D52-5F2150D71D21}"/>
              </a:ext>
            </a:extLst>
          </p:cNvPr>
          <p:cNvSpPr/>
          <p:nvPr/>
        </p:nvSpPr>
        <p:spPr>
          <a:xfrm>
            <a:off x="731520" y="2404872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280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6B7AAAB0-F828-17B8-E737-84BCA76F789F}"/>
              </a:ext>
            </a:extLst>
          </p:cNvPr>
          <p:cNvSpPr/>
          <p:nvPr/>
        </p:nvSpPr>
        <p:spPr>
          <a:xfrm>
            <a:off x="969264" y="2249424"/>
            <a:ext cx="3877056" cy="1051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Clique com o botão direito em cima do main.</a:t>
            </a:r>
            <a:endParaRPr lang="en-US" dirty="0"/>
          </a:p>
        </p:txBody>
      </p:sp>
      <p:sp>
        <p:nvSpPr>
          <p:cNvPr id="22" name="Shape 5">
            <a:extLst>
              <a:ext uri="{FF2B5EF4-FFF2-40B4-BE49-F238E27FC236}">
                <a16:creationId xmlns:a16="http://schemas.microsoft.com/office/drawing/2014/main" id="{87641692-30C4-153E-83B2-724973429364}"/>
              </a:ext>
            </a:extLst>
          </p:cNvPr>
          <p:cNvSpPr/>
          <p:nvPr/>
        </p:nvSpPr>
        <p:spPr>
          <a:xfrm>
            <a:off x="731520" y="3227832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2800"/>
          </a:p>
        </p:txBody>
      </p:sp>
      <p:sp>
        <p:nvSpPr>
          <p:cNvPr id="24" name="Text 6">
            <a:extLst>
              <a:ext uri="{FF2B5EF4-FFF2-40B4-BE49-F238E27FC236}">
                <a16:creationId xmlns:a16="http://schemas.microsoft.com/office/drawing/2014/main" id="{705F6D6C-D364-504F-D04B-38BADDD725B5}"/>
              </a:ext>
            </a:extLst>
          </p:cNvPr>
          <p:cNvSpPr/>
          <p:nvPr/>
        </p:nvSpPr>
        <p:spPr>
          <a:xfrm>
            <a:off x="969264" y="3072384"/>
            <a:ext cx="3877056" cy="1051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Escolha a opção Convert View.</a:t>
            </a:r>
            <a:endParaRPr lang="en-US" dirty="0"/>
          </a:p>
        </p:txBody>
      </p:sp>
      <p:sp>
        <p:nvSpPr>
          <p:cNvPr id="26" name="Shape 7">
            <a:extLst>
              <a:ext uri="{FF2B5EF4-FFF2-40B4-BE49-F238E27FC236}">
                <a16:creationId xmlns:a16="http://schemas.microsoft.com/office/drawing/2014/main" id="{D832561D-A04F-8899-5F73-092422F3A2BF}"/>
              </a:ext>
            </a:extLst>
          </p:cNvPr>
          <p:cNvSpPr/>
          <p:nvPr/>
        </p:nvSpPr>
        <p:spPr>
          <a:xfrm>
            <a:off x="731520" y="3739896"/>
            <a:ext cx="4023360" cy="502920"/>
          </a:xfrm>
          <a:prstGeom prst="roundRect">
            <a:avLst>
              <a:gd name="adj" fmla="val 18182"/>
            </a:avLst>
          </a:prstGeom>
          <a:solidFill>
            <a:srgbClr val="E4F8ED"/>
          </a:solidFill>
          <a:ln/>
        </p:spPr>
        <p:txBody>
          <a:bodyPr/>
          <a:lstStyle/>
          <a:p>
            <a:endParaRPr lang="pt-BR" sz="2800"/>
          </a:p>
        </p:txBody>
      </p:sp>
      <p:sp>
        <p:nvSpPr>
          <p:cNvPr id="28" name="Text 8">
            <a:extLst>
              <a:ext uri="{FF2B5EF4-FFF2-40B4-BE49-F238E27FC236}">
                <a16:creationId xmlns:a16="http://schemas.microsoft.com/office/drawing/2014/main" id="{E3144A43-6079-11F3-EC64-630CF35B0226}"/>
              </a:ext>
            </a:extLst>
          </p:cNvPr>
          <p:cNvSpPr/>
          <p:nvPr/>
        </p:nvSpPr>
        <p:spPr>
          <a:xfrm>
            <a:off x="914400" y="3739896"/>
            <a:ext cx="3657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Vamos trocar de ConstraintLayout para LinearLayout.</a:t>
            </a:r>
            <a:endParaRPr lang="en-US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3"/>
          <p:cNvSpPr/>
          <p:nvPr/>
        </p:nvSpPr>
        <p:spPr>
          <a:xfrm>
            <a:off x="822960" y="1874520"/>
            <a:ext cx="10543032" cy="4480560"/>
          </a:xfrm>
          <a:prstGeom prst="roundRect">
            <a:avLst>
              <a:gd name="adj" fmla="val 1633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6" name="Image 0" descr="/home/claude/a5_assets/shot_1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6571" y="1874520"/>
            <a:ext cx="8975810" cy="44805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AA9A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Elementos Visuais do Android · Aula 5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AA9A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900" dirty="0"/>
          </a:p>
        </p:txBody>
      </p:sp>
      <p:sp>
        <p:nvSpPr>
          <p:cNvPr id="10" name="Text 0">
            <a:extLst>
              <a:ext uri="{FF2B5EF4-FFF2-40B4-BE49-F238E27FC236}">
                <a16:creationId xmlns:a16="http://schemas.microsoft.com/office/drawing/2014/main" id="{18175D0D-ECA1-100E-911D-98D47791C950}"/>
              </a:ext>
            </a:extLst>
          </p:cNvPr>
          <p:cNvSpPr/>
          <p:nvPr/>
        </p:nvSpPr>
        <p:spPr>
          <a:xfrm>
            <a:off x="107577" y="186167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CONVERTENDO O LAYOUT</a:t>
            </a:r>
            <a:endParaRPr lang="en-US" sz="2000" dirty="0"/>
          </a:p>
        </p:txBody>
      </p:sp>
      <p:sp>
        <p:nvSpPr>
          <p:cNvPr id="12" name="Text 1">
            <a:extLst>
              <a:ext uri="{FF2B5EF4-FFF2-40B4-BE49-F238E27FC236}">
                <a16:creationId xmlns:a16="http://schemas.microsoft.com/office/drawing/2014/main" id="{8829B853-A7E3-CB4D-B392-33A6C7FD8513}"/>
              </a:ext>
            </a:extLst>
          </p:cNvPr>
          <p:cNvSpPr/>
          <p:nvPr/>
        </p:nvSpPr>
        <p:spPr>
          <a:xfrm>
            <a:off x="822960" y="530164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TROCAR LAYOUT</a:t>
            </a:r>
            <a:endParaRPr lang="en-US" sz="3000" dirty="0"/>
          </a:p>
        </p:txBody>
      </p:sp>
      <p:sp>
        <p:nvSpPr>
          <p:cNvPr id="14" name="Text 2">
            <a:extLst>
              <a:ext uri="{FF2B5EF4-FFF2-40B4-BE49-F238E27FC236}">
                <a16:creationId xmlns:a16="http://schemas.microsoft.com/office/drawing/2014/main" id="{36A51058-F61A-06E5-B948-FA37F94C782E}"/>
              </a:ext>
            </a:extLst>
          </p:cNvPr>
          <p:cNvSpPr/>
          <p:nvPr/>
        </p:nvSpPr>
        <p:spPr>
          <a:xfrm>
            <a:off x="822960" y="1280160"/>
            <a:ext cx="10058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 caixa de diálogo, selecione </a:t>
            </a:r>
            <a:r>
              <a:rPr lang="en-US" sz="2400" b="1" i="1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LinearLayout</a:t>
            </a:r>
            <a:r>
              <a:rPr lang="en-US" sz="24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 clique em </a:t>
            </a:r>
            <a:r>
              <a:rPr lang="en-US" sz="2400" b="1" i="1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</a:t>
            </a:r>
            <a:r>
              <a:rPr lang="en-US" sz="24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3"/>
          <p:cNvSpPr/>
          <p:nvPr/>
        </p:nvSpPr>
        <p:spPr>
          <a:xfrm>
            <a:off x="822960" y="1965960"/>
            <a:ext cx="10543032" cy="4297680"/>
          </a:xfrm>
          <a:prstGeom prst="roundRect">
            <a:avLst>
              <a:gd name="adj" fmla="val 1702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6" name="Image 0" descr="/home/claude/a5_assets/shot_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" y="1987353"/>
            <a:ext cx="10543032" cy="4254895"/>
          </a:xfrm>
          <a:prstGeom prst="rect">
            <a:avLst/>
          </a:prstGeom>
        </p:spPr>
      </p:pic>
      <p:sp>
        <p:nvSpPr>
          <p:cNvPr id="10" name="Text 0">
            <a:extLst>
              <a:ext uri="{FF2B5EF4-FFF2-40B4-BE49-F238E27FC236}">
                <a16:creationId xmlns:a16="http://schemas.microsoft.com/office/drawing/2014/main" id="{95BA24FA-EC65-62F5-7A29-A0BA91FCCE0B}"/>
              </a:ext>
            </a:extLst>
          </p:cNvPr>
          <p:cNvSpPr/>
          <p:nvPr/>
        </p:nvSpPr>
        <p:spPr>
          <a:xfrm>
            <a:off x="53788" y="160020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CONVERTENDO O LAYOUT</a:t>
            </a:r>
            <a:endParaRPr lang="en-US" sz="2000" dirty="0"/>
          </a:p>
        </p:txBody>
      </p:sp>
      <p:sp>
        <p:nvSpPr>
          <p:cNvPr id="12" name="Text 1">
            <a:extLst>
              <a:ext uri="{FF2B5EF4-FFF2-40B4-BE49-F238E27FC236}">
                <a16:creationId xmlns:a16="http://schemas.microsoft.com/office/drawing/2014/main" id="{AD428901-E427-4426-551A-254211717244}"/>
              </a:ext>
            </a:extLst>
          </p:cNvPr>
          <p:cNvSpPr/>
          <p:nvPr/>
        </p:nvSpPr>
        <p:spPr>
          <a:xfrm>
            <a:off x="822960" y="594360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 HORIZONTAL PARA VERTICAL</a:t>
            </a:r>
            <a:endParaRPr lang="en-US" sz="3000" dirty="0"/>
          </a:p>
        </p:txBody>
      </p:sp>
      <p:sp>
        <p:nvSpPr>
          <p:cNvPr id="14" name="Text 2">
            <a:extLst>
              <a:ext uri="{FF2B5EF4-FFF2-40B4-BE49-F238E27FC236}">
                <a16:creationId xmlns:a16="http://schemas.microsoft.com/office/drawing/2014/main" id="{F19F1B68-8157-3176-7E67-C473A6A5A05B}"/>
              </a:ext>
            </a:extLst>
          </p:cNvPr>
          <p:cNvSpPr/>
          <p:nvPr/>
        </p:nvSpPr>
        <p:spPr>
          <a:xfrm>
            <a:off x="822960" y="1453449"/>
            <a:ext cx="10058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Clique com o botão direito em cima do </a:t>
            </a:r>
            <a:r>
              <a:rPr lang="en-US" sz="2000" b="1" i="1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LinearLayout (horizontal) </a:t>
            </a: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</a:t>
            </a:r>
            <a:r>
              <a:rPr lang="en-US" sz="2000" b="1" i="1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Convert Orientation to vertical</a:t>
            </a: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671" y="234696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INSERINDO UMA IMAGEM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ESCOLHA E SALVE A IMAGEM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822960" y="1508760"/>
            <a:ext cx="4572000" cy="2834640"/>
          </a:xfrm>
          <a:prstGeom prst="roundRect">
            <a:avLst>
              <a:gd name="adj" fmla="val 3871"/>
            </a:avLst>
          </a:prstGeom>
          <a:solidFill>
            <a:srgbClr val="FFFFFF"/>
          </a:solidFill>
          <a:ln w="12700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5" name="Shape 3"/>
          <p:cNvSpPr/>
          <p:nvPr/>
        </p:nvSpPr>
        <p:spPr>
          <a:xfrm>
            <a:off x="1097280" y="191109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6" name="Text 4"/>
          <p:cNvSpPr/>
          <p:nvPr/>
        </p:nvSpPr>
        <p:spPr>
          <a:xfrm>
            <a:off x="1335024" y="1755648"/>
            <a:ext cx="3877056" cy="1417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Primeiro, escolha na Internet uma imagem para representar o app (por exemplo, um ícone de carrinho de compras).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1097280" y="309981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8" name="Text 6"/>
          <p:cNvSpPr/>
          <p:nvPr/>
        </p:nvSpPr>
        <p:spPr>
          <a:xfrm>
            <a:off x="1335024" y="2944368"/>
            <a:ext cx="3877056" cy="1417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Ao salvar, não utilize espaços, maiúsculas ou caracteres especiais.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097280" y="3794760"/>
            <a:ext cx="4023360" cy="457200"/>
          </a:xfrm>
          <a:prstGeom prst="roundRect">
            <a:avLst>
              <a:gd name="adj" fmla="val 20000"/>
            </a:avLst>
          </a:prstGeom>
          <a:solidFill>
            <a:srgbClr val="E4F8ED"/>
          </a:solidFill>
          <a:ln/>
        </p:spPr>
        <p:txBody>
          <a:bodyPr/>
          <a:lstStyle/>
          <a:p>
            <a:endParaRPr lang="pt-BR" sz="2400"/>
          </a:p>
        </p:txBody>
      </p:sp>
      <p:sp>
        <p:nvSpPr>
          <p:cNvPr id="10" name="Text 8"/>
          <p:cNvSpPr/>
          <p:nvPr/>
        </p:nvSpPr>
        <p:spPr>
          <a:xfrm>
            <a:off x="1280160" y="3794760"/>
            <a:ext cx="3657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Arraste até a tela branca…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5989320" y="1188720"/>
            <a:ext cx="5394960" cy="5394960"/>
          </a:xfrm>
          <a:prstGeom prst="roundRect">
            <a:avLst>
              <a:gd name="adj" fmla="val 1356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16" name="Image 0" descr="/home/claude/imc_assets/shot_13.png">
            <a:extLst>
              <a:ext uri="{FF2B5EF4-FFF2-40B4-BE49-F238E27FC236}">
                <a16:creationId xmlns:a16="http://schemas.microsoft.com/office/drawing/2014/main" id="{A912BD9E-DF8E-867E-ACDA-351AC7BF2FE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051" t="5763"/>
          <a:stretch>
            <a:fillRect/>
          </a:stretch>
        </p:blipFill>
        <p:spPr>
          <a:xfrm>
            <a:off x="6720840" y="1252728"/>
            <a:ext cx="3611880" cy="508406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1364" y="274320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INSERINDO UMA IMAGEM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IMPORTE O DRAWABLE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822960" y="1280160"/>
            <a:ext cx="10058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Clique em </a:t>
            </a:r>
            <a:r>
              <a:rPr lang="en-US" sz="2000" b="1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Import Drawables</a:t>
            </a: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Escolha a pasta onde você salvou a foto e clique em </a:t>
            </a:r>
            <a:r>
              <a:rPr lang="en-US" sz="2000" b="1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Ok.</a:t>
            </a:r>
            <a:endParaRPr lang="en-US" sz="2000" b="1" dirty="0">
              <a:solidFill>
                <a:schemeClr val="accent2"/>
              </a:solidFill>
            </a:endParaRPr>
          </a:p>
        </p:txBody>
      </p:sp>
      <p:sp>
        <p:nvSpPr>
          <p:cNvPr id="5" name="Shape 3"/>
          <p:cNvSpPr/>
          <p:nvPr/>
        </p:nvSpPr>
        <p:spPr>
          <a:xfrm>
            <a:off x="2468880" y="1874520"/>
            <a:ext cx="7315200" cy="4572000"/>
          </a:xfrm>
          <a:prstGeom prst="roundRect">
            <a:avLst>
              <a:gd name="adj" fmla="val 1600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6" name="Image 0" descr="/home/claude/a5_assets/shot_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8267" y="1874520"/>
            <a:ext cx="5556426" cy="4572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0">
            <a:extLst>
              <a:ext uri="{FF2B5EF4-FFF2-40B4-BE49-F238E27FC236}">
                <a16:creationId xmlns:a16="http://schemas.microsoft.com/office/drawing/2014/main" id="{AD293182-5593-ABAB-0429-189A9ECC3914}"/>
              </a:ext>
            </a:extLst>
          </p:cNvPr>
          <p:cNvSpPr/>
          <p:nvPr/>
        </p:nvSpPr>
        <p:spPr>
          <a:xfrm>
            <a:off x="89647" y="283464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INSERINDO UMA IMAGEM</a:t>
            </a:r>
            <a:endParaRPr lang="en-US" sz="2000" dirty="0"/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A9515FA3-108F-AE82-83CD-D9312174A0C4}"/>
              </a:ext>
            </a:extLst>
          </p:cNvPr>
          <p:cNvSpPr/>
          <p:nvPr/>
        </p:nvSpPr>
        <p:spPr>
          <a:xfrm>
            <a:off x="822960" y="621792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FINALIZE A IMPORTAÇÃO</a:t>
            </a:r>
            <a:endParaRPr lang="en-US" sz="3000" dirty="0"/>
          </a:p>
        </p:txBody>
      </p:sp>
      <p:sp>
        <p:nvSpPr>
          <p:cNvPr id="22" name="Shape 2">
            <a:extLst>
              <a:ext uri="{FF2B5EF4-FFF2-40B4-BE49-F238E27FC236}">
                <a16:creationId xmlns:a16="http://schemas.microsoft.com/office/drawing/2014/main" id="{7714C219-4919-C33D-E299-764CEAA4AE36}"/>
              </a:ext>
            </a:extLst>
          </p:cNvPr>
          <p:cNvSpPr/>
          <p:nvPr/>
        </p:nvSpPr>
        <p:spPr>
          <a:xfrm>
            <a:off x="822960" y="1508760"/>
            <a:ext cx="4572000" cy="310896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 w="12700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24" name="Shape 3">
            <a:extLst>
              <a:ext uri="{FF2B5EF4-FFF2-40B4-BE49-F238E27FC236}">
                <a16:creationId xmlns:a16="http://schemas.microsoft.com/office/drawing/2014/main" id="{8816D00E-3257-BDDD-730A-8DDD0826E6E9}"/>
              </a:ext>
            </a:extLst>
          </p:cNvPr>
          <p:cNvSpPr/>
          <p:nvPr/>
        </p:nvSpPr>
        <p:spPr>
          <a:xfrm>
            <a:off x="1097280" y="191109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26" name="Text 4">
            <a:extLst>
              <a:ext uri="{FF2B5EF4-FFF2-40B4-BE49-F238E27FC236}">
                <a16:creationId xmlns:a16="http://schemas.microsoft.com/office/drawing/2014/main" id="{02A1FA8E-EF23-87CE-EA32-37D17F5134FD}"/>
              </a:ext>
            </a:extLst>
          </p:cNvPr>
          <p:cNvSpPr/>
          <p:nvPr/>
        </p:nvSpPr>
        <p:spPr>
          <a:xfrm>
            <a:off x="1335024" y="1755648"/>
            <a:ext cx="3877056" cy="8869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Confira o nome da imagem.</a:t>
            </a:r>
            <a:endParaRPr lang="en-US" sz="2000" dirty="0"/>
          </a:p>
        </p:txBody>
      </p:sp>
      <p:sp>
        <p:nvSpPr>
          <p:cNvPr id="28" name="Shape 5">
            <a:extLst>
              <a:ext uri="{FF2B5EF4-FFF2-40B4-BE49-F238E27FC236}">
                <a16:creationId xmlns:a16="http://schemas.microsoft.com/office/drawing/2014/main" id="{8D9ACF51-05D2-FA29-621B-B25329E684E5}"/>
              </a:ext>
            </a:extLst>
          </p:cNvPr>
          <p:cNvSpPr/>
          <p:nvPr/>
        </p:nvSpPr>
        <p:spPr>
          <a:xfrm>
            <a:off x="1097280" y="2569464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30" name="Text 6">
            <a:extLst>
              <a:ext uri="{FF2B5EF4-FFF2-40B4-BE49-F238E27FC236}">
                <a16:creationId xmlns:a16="http://schemas.microsoft.com/office/drawing/2014/main" id="{D91E3C92-5B7E-286E-F84D-7C1AAEDA64D7}"/>
              </a:ext>
            </a:extLst>
          </p:cNvPr>
          <p:cNvSpPr/>
          <p:nvPr/>
        </p:nvSpPr>
        <p:spPr>
          <a:xfrm>
            <a:off x="1335024" y="2414016"/>
            <a:ext cx="3877056" cy="8869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Clique em </a:t>
            </a:r>
            <a:r>
              <a:rPr lang="en-US" sz="2000" b="1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</a:t>
            </a:r>
            <a:r>
              <a:rPr lang="en-US" sz="20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2000" dirty="0"/>
          </a:p>
        </p:txBody>
      </p:sp>
      <p:sp>
        <p:nvSpPr>
          <p:cNvPr id="32" name="Shape 7">
            <a:extLst>
              <a:ext uri="{FF2B5EF4-FFF2-40B4-BE49-F238E27FC236}">
                <a16:creationId xmlns:a16="http://schemas.microsoft.com/office/drawing/2014/main" id="{7D290989-20B9-6C13-F210-8A33CF31E21A}"/>
              </a:ext>
            </a:extLst>
          </p:cNvPr>
          <p:cNvSpPr/>
          <p:nvPr/>
        </p:nvSpPr>
        <p:spPr>
          <a:xfrm>
            <a:off x="1097280" y="3227832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34" name="Text 8">
            <a:extLst>
              <a:ext uri="{FF2B5EF4-FFF2-40B4-BE49-F238E27FC236}">
                <a16:creationId xmlns:a16="http://schemas.microsoft.com/office/drawing/2014/main" id="{AC1A769D-CB03-62D8-03B0-E6A038BFB5F8}"/>
              </a:ext>
            </a:extLst>
          </p:cNvPr>
          <p:cNvSpPr/>
          <p:nvPr/>
        </p:nvSpPr>
        <p:spPr>
          <a:xfrm>
            <a:off x="1335024" y="3072384"/>
            <a:ext cx="3877056" cy="8869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Clique em </a:t>
            </a:r>
            <a:r>
              <a:rPr lang="en-US" sz="2000" b="1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Import</a:t>
            </a:r>
            <a:r>
              <a:rPr lang="en-US" sz="20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2000" dirty="0"/>
          </a:p>
        </p:txBody>
      </p:sp>
      <p:sp>
        <p:nvSpPr>
          <p:cNvPr id="36" name="Shape 9">
            <a:extLst>
              <a:ext uri="{FF2B5EF4-FFF2-40B4-BE49-F238E27FC236}">
                <a16:creationId xmlns:a16="http://schemas.microsoft.com/office/drawing/2014/main" id="{284DF807-1778-19EB-BB48-C00880CD2469}"/>
              </a:ext>
            </a:extLst>
          </p:cNvPr>
          <p:cNvSpPr/>
          <p:nvPr/>
        </p:nvSpPr>
        <p:spPr>
          <a:xfrm>
            <a:off x="1097280" y="3886200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38" name="Text 10">
            <a:extLst>
              <a:ext uri="{FF2B5EF4-FFF2-40B4-BE49-F238E27FC236}">
                <a16:creationId xmlns:a16="http://schemas.microsoft.com/office/drawing/2014/main" id="{5A3FF799-2DA2-35AE-29D0-FA3032973727}"/>
              </a:ext>
            </a:extLst>
          </p:cNvPr>
          <p:cNvSpPr/>
          <p:nvPr/>
        </p:nvSpPr>
        <p:spPr>
          <a:xfrm>
            <a:off x="1335024" y="3730752"/>
            <a:ext cx="3877056" cy="8869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Escolha sua imagem.</a:t>
            </a:r>
            <a:endParaRPr lang="en-US" sz="2000" dirty="0"/>
          </a:p>
        </p:txBody>
      </p:sp>
      <p:sp>
        <p:nvSpPr>
          <p:cNvPr id="40" name="Shape 11">
            <a:extLst>
              <a:ext uri="{FF2B5EF4-FFF2-40B4-BE49-F238E27FC236}">
                <a16:creationId xmlns:a16="http://schemas.microsoft.com/office/drawing/2014/main" id="{CC8106DE-2155-F519-E83C-29A299CD8784}"/>
              </a:ext>
            </a:extLst>
          </p:cNvPr>
          <p:cNvSpPr/>
          <p:nvPr/>
        </p:nvSpPr>
        <p:spPr>
          <a:xfrm>
            <a:off x="5806440" y="1463040"/>
            <a:ext cx="5577840" cy="4937760"/>
          </a:xfrm>
          <a:prstGeom prst="roundRect">
            <a:avLst>
              <a:gd name="adj" fmla="val 1481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42" name="Image 0" descr="/home/claude/imc_assets/shot_15.png">
            <a:extLst>
              <a:ext uri="{FF2B5EF4-FFF2-40B4-BE49-F238E27FC236}">
                <a16:creationId xmlns:a16="http://schemas.microsoft.com/office/drawing/2014/main" id="{388A35C1-30AC-9CE2-C74A-D27BC02894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9320" y="1463040"/>
            <a:ext cx="5212080" cy="493776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7341" y="311374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INSERINDO UMA IMAGEM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DESCREVA A IMAGEM PARA ACESSIBILIDADE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822960" y="1280160"/>
            <a:ext cx="10058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Coloque em Atributos um </a:t>
            </a:r>
            <a:r>
              <a:rPr lang="en-US" sz="24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contentDescription</a:t>
            </a:r>
            <a:r>
              <a:rPr lang="en-US" sz="24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2194560" y="1737360"/>
            <a:ext cx="7772400" cy="4754880"/>
          </a:xfrm>
          <a:prstGeom prst="roundRect">
            <a:avLst>
              <a:gd name="adj" fmla="val 1538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6" name="Image 0" descr="/home/claude/a5_assets/shot_1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835" y="1737360"/>
            <a:ext cx="6619850" cy="47548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0B11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2960" y="62179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kern="0" spc="200" dirty="0">
                <a:solidFill>
                  <a:srgbClr val="3DDC8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DICA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822960" y="1143186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COLOQUE A IMAGEM DO LADO DO TEXTO</a:t>
            </a:r>
            <a:endParaRPr lang="en-US" sz="3600" dirty="0"/>
          </a:p>
        </p:txBody>
      </p:sp>
      <p:sp>
        <p:nvSpPr>
          <p:cNvPr id="4" name="Shape 2"/>
          <p:cNvSpPr/>
          <p:nvPr/>
        </p:nvSpPr>
        <p:spPr>
          <a:xfrm>
            <a:off x="822960" y="2386585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5" name="Text 3"/>
          <p:cNvSpPr/>
          <p:nvPr/>
        </p:nvSpPr>
        <p:spPr>
          <a:xfrm>
            <a:off x="1060704" y="2231137"/>
            <a:ext cx="9363456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2400" dirty="0">
                <a:solidFill>
                  <a:srgbClr val="E4EC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Vá em Layout.</a:t>
            </a:r>
            <a:endParaRPr lang="en-US" sz="2400" dirty="0"/>
          </a:p>
        </p:txBody>
      </p:sp>
      <p:sp>
        <p:nvSpPr>
          <p:cNvPr id="6" name="Shape 4"/>
          <p:cNvSpPr/>
          <p:nvPr/>
        </p:nvSpPr>
        <p:spPr>
          <a:xfrm>
            <a:off x="822960" y="2980945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7" name="Text 5"/>
          <p:cNvSpPr/>
          <p:nvPr/>
        </p:nvSpPr>
        <p:spPr>
          <a:xfrm>
            <a:off x="1060704" y="2825497"/>
            <a:ext cx="9363456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2400" dirty="0">
                <a:solidFill>
                  <a:srgbClr val="E4EC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Escolha </a:t>
            </a:r>
            <a:r>
              <a:rPr lang="en-US" sz="24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LinearLayout (Horizontal)</a:t>
            </a:r>
            <a:r>
              <a:rPr lang="en-US" sz="2400" dirty="0">
                <a:solidFill>
                  <a:srgbClr val="E4EC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2400" dirty="0"/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C01F8B67-4868-24CE-8CDA-956C607373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6710" y="3762413"/>
            <a:ext cx="7229507" cy="27489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1AF6B05B-F9F8-A142-002F-4F60EEA4CA3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77143"/>
          <a:stretch>
            <a:fillRect/>
          </a:stretch>
        </p:blipFill>
        <p:spPr>
          <a:xfrm>
            <a:off x="380701" y="4078225"/>
            <a:ext cx="3856685" cy="1958983"/>
          </a:xfrm>
          <a:prstGeom prst="rect">
            <a:avLst/>
          </a:prstGeom>
        </p:spPr>
      </p:pic>
      <p:sp>
        <p:nvSpPr>
          <p:cNvPr id="15" name="Retângulo 14">
            <a:extLst>
              <a:ext uri="{FF2B5EF4-FFF2-40B4-BE49-F238E27FC236}">
                <a16:creationId xmlns:a16="http://schemas.microsoft.com/office/drawing/2014/main" id="{D24EBE46-F1C5-D53B-F53D-848A1712157D}"/>
              </a:ext>
            </a:extLst>
          </p:cNvPr>
          <p:cNvSpPr/>
          <p:nvPr/>
        </p:nvSpPr>
        <p:spPr>
          <a:xfrm>
            <a:off x="4544808" y="5001399"/>
            <a:ext cx="7279022" cy="1575487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92D05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39059" y="304786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LAYOUT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INSERIR E CONFIGURAR O </a:t>
            </a:r>
            <a:r>
              <a:rPr lang="en-US" sz="3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TEXTVIEW</a:t>
            </a:r>
            <a:endParaRPr lang="en-US" sz="3000" b="1" dirty="0">
              <a:solidFill>
                <a:schemeClr val="accent2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703431" y="1897380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 Attributes, coloque: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298824" y="2351546"/>
            <a:ext cx="3221317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id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3401210" y="2303631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labelEscolha</a:t>
            </a:r>
            <a:endParaRPr lang="en-US" sz="2000" dirty="0">
              <a:solidFill>
                <a:schemeClr val="accent2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298824" y="3128786"/>
            <a:ext cx="3221317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3401210" y="3080871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Escolha seu(s) produto(s)</a:t>
            </a:r>
            <a:endParaRPr lang="en-US" sz="2000" dirty="0">
              <a:solidFill>
                <a:schemeClr val="accent2"/>
              </a:solidFill>
            </a:endParaRPr>
          </a:p>
        </p:txBody>
      </p:sp>
      <p:sp>
        <p:nvSpPr>
          <p:cNvPr id="9" name="Text 7"/>
          <p:cNvSpPr/>
          <p:nvPr/>
        </p:nvSpPr>
        <p:spPr>
          <a:xfrm>
            <a:off x="298824" y="3906026"/>
            <a:ext cx="3221317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contentDescription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3401210" y="3858111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Produtos</a:t>
            </a:r>
            <a:endParaRPr lang="en-US" sz="2000" dirty="0">
              <a:solidFill>
                <a:schemeClr val="accent2"/>
              </a:solidFill>
            </a:endParaRPr>
          </a:p>
        </p:txBody>
      </p:sp>
      <p:sp>
        <p:nvSpPr>
          <p:cNvPr id="11" name="Shape 9"/>
          <p:cNvSpPr/>
          <p:nvPr/>
        </p:nvSpPr>
        <p:spPr>
          <a:xfrm>
            <a:off x="5623560" y="1371600"/>
            <a:ext cx="5760720" cy="5074920"/>
          </a:xfrm>
          <a:prstGeom prst="roundRect">
            <a:avLst>
              <a:gd name="adj" fmla="val 1441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12" name="Image 0" descr="/home/claude/a5_assets/shot_1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3560" y="1553871"/>
            <a:ext cx="5760720" cy="471037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52248" y="236087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SUGESTÃO DE ESTILO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832104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4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DEIXE DO SEU JEITO</a:t>
            </a:r>
            <a:endParaRPr lang="en-US" sz="4000" dirty="0"/>
          </a:p>
        </p:txBody>
      </p:sp>
      <p:sp>
        <p:nvSpPr>
          <p:cNvPr id="4" name="Shape 2"/>
          <p:cNvSpPr/>
          <p:nvPr/>
        </p:nvSpPr>
        <p:spPr>
          <a:xfrm>
            <a:off x="929488" y="2377440"/>
            <a:ext cx="3291840" cy="1828800"/>
          </a:xfrm>
          <a:prstGeom prst="roundRect">
            <a:avLst>
              <a:gd name="adj" fmla="val 6000"/>
            </a:avLst>
          </a:prstGeom>
          <a:solidFill>
            <a:srgbClr val="E4F8ED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5" name="Text 3"/>
          <p:cNvSpPr/>
          <p:nvPr/>
        </p:nvSpPr>
        <p:spPr>
          <a:xfrm>
            <a:off x="1203808" y="2377440"/>
            <a:ext cx="27432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Mude a cor da fonte</a:t>
            </a:r>
            <a:endParaRPr lang="en-US" sz="24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(TextColor)</a:t>
            </a:r>
            <a:endParaRPr lang="en-US" sz="2400" dirty="0"/>
          </a:p>
        </p:txBody>
      </p:sp>
      <p:sp>
        <p:nvSpPr>
          <p:cNvPr id="6" name="Shape 4"/>
          <p:cNvSpPr/>
          <p:nvPr/>
        </p:nvSpPr>
        <p:spPr>
          <a:xfrm>
            <a:off x="4449928" y="2377440"/>
            <a:ext cx="3291840" cy="1828800"/>
          </a:xfrm>
          <a:prstGeom prst="roundRect">
            <a:avLst>
              <a:gd name="adj" fmla="val 6000"/>
            </a:avLst>
          </a:prstGeom>
          <a:solidFill>
            <a:srgbClr val="E4F8ED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7" name="Text 5"/>
          <p:cNvSpPr/>
          <p:nvPr/>
        </p:nvSpPr>
        <p:spPr>
          <a:xfrm>
            <a:off x="4724248" y="2377440"/>
            <a:ext cx="27432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Mude o tamanho</a:t>
            </a:r>
            <a:endParaRPr lang="en-US" sz="24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 fonte (TextSize)</a:t>
            </a:r>
            <a:endParaRPr lang="en-US" sz="2400" dirty="0"/>
          </a:p>
        </p:txBody>
      </p:sp>
      <p:sp>
        <p:nvSpPr>
          <p:cNvPr id="8" name="Shape 6"/>
          <p:cNvSpPr/>
          <p:nvPr/>
        </p:nvSpPr>
        <p:spPr>
          <a:xfrm>
            <a:off x="7970368" y="2377440"/>
            <a:ext cx="3291840" cy="1828800"/>
          </a:xfrm>
          <a:prstGeom prst="roundRect">
            <a:avLst>
              <a:gd name="adj" fmla="val 6000"/>
            </a:avLst>
          </a:prstGeom>
          <a:solidFill>
            <a:srgbClr val="E4F8ED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9" name="Text 7"/>
          <p:cNvSpPr/>
          <p:nvPr/>
        </p:nvSpPr>
        <p:spPr>
          <a:xfrm>
            <a:off x="8244688" y="2377440"/>
            <a:ext cx="27432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Adicione</a:t>
            </a:r>
            <a:endParaRPr lang="en-US" sz="24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Margens</a:t>
            </a:r>
            <a:endParaRPr lang="en-US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80894" y="21031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LAYOUT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INSERIR E CONFIGURAR O </a:t>
            </a:r>
            <a:r>
              <a:rPr lang="en-US" sz="3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CHECKBOX 01</a:t>
            </a:r>
            <a:endParaRPr lang="en-US" sz="3000" b="1" dirty="0">
              <a:solidFill>
                <a:schemeClr val="accent2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652712" y="1811663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 Attributes, coloque:</a:t>
            </a: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667571" y="2427732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id</a:t>
            </a: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2313491" y="2427732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checkMouse</a:t>
            </a:r>
            <a:endParaRPr lang="en-US" sz="1600" dirty="0">
              <a:solidFill>
                <a:schemeClr val="accent2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667571" y="3204972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</a:t>
            </a: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2313491" y="3204972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Mouse sem Fio - R$ 31,90</a:t>
            </a:r>
            <a:endParaRPr lang="en-US" sz="1600" dirty="0">
              <a:solidFill>
                <a:schemeClr val="accent2"/>
              </a:solidFill>
            </a:endParaRPr>
          </a:p>
        </p:txBody>
      </p:sp>
      <p:sp>
        <p:nvSpPr>
          <p:cNvPr id="9" name="Shape 7"/>
          <p:cNvSpPr/>
          <p:nvPr/>
        </p:nvSpPr>
        <p:spPr>
          <a:xfrm>
            <a:off x="482463" y="4802871"/>
            <a:ext cx="4572000" cy="640080"/>
          </a:xfrm>
          <a:prstGeom prst="roundRect">
            <a:avLst>
              <a:gd name="adj" fmla="val 14286"/>
            </a:avLst>
          </a:prstGeom>
          <a:solidFill>
            <a:srgbClr val="E4F8ED"/>
          </a:solidFill>
          <a:ln/>
        </p:spPr>
        <p:txBody>
          <a:bodyPr/>
          <a:lstStyle/>
          <a:p>
            <a:endParaRPr lang="pt-BR" sz="4000"/>
          </a:p>
        </p:txBody>
      </p:sp>
      <p:sp>
        <p:nvSpPr>
          <p:cNvPr id="10" name="Text 8"/>
          <p:cNvSpPr/>
          <p:nvPr/>
        </p:nvSpPr>
        <p:spPr>
          <a:xfrm>
            <a:off x="711063" y="4802871"/>
            <a:ext cx="4114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Dica: para mudar a cor do checkbox, use o atributo buttonTint.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5623560" y="1536192"/>
            <a:ext cx="5760720" cy="4631526"/>
          </a:xfrm>
          <a:prstGeom prst="roundRect">
            <a:avLst>
              <a:gd name="adj" fmla="val 1441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12" name="Image 0" descr="/home/claude/a5_assets/shot_20.png"/>
          <p:cNvPicPr>
            <a:picLocks noChangeAspect="1"/>
          </p:cNvPicPr>
          <p:nvPr/>
        </p:nvPicPr>
        <p:blipFill>
          <a:blip r:embed="rId3"/>
          <a:srcRect b="29636"/>
          <a:stretch>
            <a:fillRect/>
          </a:stretch>
        </p:blipFill>
        <p:spPr>
          <a:xfrm>
            <a:off x="5741834" y="1679119"/>
            <a:ext cx="5524172" cy="4267469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15153" y="251460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LAYOUT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INSERIR E CONFIGURAR O </a:t>
            </a:r>
            <a:r>
              <a:rPr lang="en-US" sz="3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CHECKBOX 02</a:t>
            </a:r>
            <a:endParaRPr lang="en-US" sz="3000" dirty="0">
              <a:solidFill>
                <a:schemeClr val="accent2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789628" y="1749911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 Attributes, coloque:</a:t>
            </a: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756296" y="2435711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id</a:t>
            </a: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2402216" y="2435711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checkTeclado</a:t>
            </a:r>
            <a:endParaRPr lang="en-US" sz="1600" dirty="0">
              <a:solidFill>
                <a:schemeClr val="accent2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756296" y="3212951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</a:t>
            </a: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2402216" y="3212951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Teclado USB - R$ 29,90</a:t>
            </a:r>
            <a:endParaRPr lang="en-US" sz="1600" dirty="0">
              <a:solidFill>
                <a:schemeClr val="accent2"/>
              </a:solidFill>
            </a:endParaRPr>
          </a:p>
        </p:txBody>
      </p:sp>
      <p:sp>
        <p:nvSpPr>
          <p:cNvPr id="9" name="Shape 7"/>
          <p:cNvSpPr/>
          <p:nvPr/>
        </p:nvSpPr>
        <p:spPr>
          <a:xfrm>
            <a:off x="756296" y="4081631"/>
            <a:ext cx="4572000" cy="640080"/>
          </a:xfrm>
          <a:prstGeom prst="roundRect">
            <a:avLst>
              <a:gd name="adj" fmla="val 14286"/>
            </a:avLst>
          </a:prstGeom>
          <a:solidFill>
            <a:srgbClr val="E4F8ED"/>
          </a:solidFill>
          <a:ln/>
        </p:spPr>
        <p:txBody>
          <a:bodyPr/>
          <a:lstStyle/>
          <a:p>
            <a:endParaRPr lang="pt-BR" sz="2800"/>
          </a:p>
        </p:txBody>
      </p:sp>
      <p:sp>
        <p:nvSpPr>
          <p:cNvPr id="10" name="Text 8"/>
          <p:cNvSpPr/>
          <p:nvPr/>
        </p:nvSpPr>
        <p:spPr>
          <a:xfrm>
            <a:off x="984896" y="4081631"/>
            <a:ext cx="4114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i="1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Dica: para mudar a cor do checkbox, use o atributo buttonTint.</a:t>
            </a:r>
            <a:endParaRPr lang="en-US" dirty="0"/>
          </a:p>
        </p:txBody>
      </p:sp>
      <p:sp>
        <p:nvSpPr>
          <p:cNvPr id="11" name="Shape 9"/>
          <p:cNvSpPr/>
          <p:nvPr/>
        </p:nvSpPr>
        <p:spPr>
          <a:xfrm>
            <a:off x="5623560" y="1749910"/>
            <a:ext cx="5760720" cy="4405855"/>
          </a:xfrm>
          <a:prstGeom prst="roundRect">
            <a:avLst>
              <a:gd name="adj" fmla="val 1441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12" name="Image 0" descr="/home/claude/a5_assets/shot_21.png"/>
          <p:cNvPicPr>
            <a:picLocks noChangeAspect="1"/>
          </p:cNvPicPr>
          <p:nvPr/>
        </p:nvPicPr>
        <p:blipFill>
          <a:blip r:embed="rId3"/>
          <a:srcRect b="30224"/>
          <a:stretch>
            <a:fillRect/>
          </a:stretch>
        </p:blipFill>
        <p:spPr>
          <a:xfrm>
            <a:off x="5903281" y="1831429"/>
            <a:ext cx="5374014" cy="4155261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37459" y="251460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LAYOUT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INSERIR E CONFIGURAR O </a:t>
            </a:r>
            <a:r>
              <a:rPr lang="en-US" sz="3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CHECKBOX 03</a:t>
            </a:r>
            <a:endParaRPr lang="en-US" sz="3000" dirty="0">
              <a:solidFill>
                <a:schemeClr val="accent2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681916" y="1599005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 Attributes, coloque: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643666" y="2402840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id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2289586" y="2402840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checkMonitor</a:t>
            </a:r>
            <a:endParaRPr lang="en-US" sz="2000" dirty="0">
              <a:solidFill>
                <a:schemeClr val="accent2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643666" y="3180080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2289586" y="3180080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Monitor 19” - R$ 560,90</a:t>
            </a:r>
            <a:endParaRPr lang="en-US" sz="2000" dirty="0">
              <a:solidFill>
                <a:schemeClr val="accent2"/>
              </a:solidFill>
            </a:endParaRPr>
          </a:p>
        </p:txBody>
      </p:sp>
      <p:sp>
        <p:nvSpPr>
          <p:cNvPr id="9" name="Shape 7"/>
          <p:cNvSpPr/>
          <p:nvPr/>
        </p:nvSpPr>
        <p:spPr>
          <a:xfrm>
            <a:off x="579120" y="4736592"/>
            <a:ext cx="4572000" cy="640080"/>
          </a:xfrm>
          <a:prstGeom prst="roundRect">
            <a:avLst>
              <a:gd name="adj" fmla="val 14286"/>
            </a:avLst>
          </a:prstGeom>
          <a:solidFill>
            <a:srgbClr val="E4F8ED"/>
          </a:solidFill>
          <a:ln/>
        </p:spPr>
        <p:txBody>
          <a:bodyPr/>
          <a:lstStyle/>
          <a:p>
            <a:endParaRPr lang="pt-BR" sz="3600"/>
          </a:p>
        </p:txBody>
      </p:sp>
      <p:sp>
        <p:nvSpPr>
          <p:cNvPr id="10" name="Text 8"/>
          <p:cNvSpPr/>
          <p:nvPr/>
        </p:nvSpPr>
        <p:spPr>
          <a:xfrm>
            <a:off x="807720" y="4736592"/>
            <a:ext cx="4114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i="1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Dica: para mudar a cor do checkbox, use o atributo buttonTint.</a:t>
            </a:r>
            <a:endParaRPr lang="en-US" dirty="0"/>
          </a:p>
        </p:txBody>
      </p:sp>
      <p:sp>
        <p:nvSpPr>
          <p:cNvPr id="11" name="Shape 9"/>
          <p:cNvSpPr/>
          <p:nvPr/>
        </p:nvSpPr>
        <p:spPr>
          <a:xfrm>
            <a:off x="5623560" y="1751106"/>
            <a:ext cx="5760720" cy="4183530"/>
          </a:xfrm>
          <a:prstGeom prst="roundRect">
            <a:avLst>
              <a:gd name="adj" fmla="val 1441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12" name="Image 0" descr="/home/claude/a5_assets/shot_22.png"/>
          <p:cNvPicPr>
            <a:picLocks noChangeAspect="1"/>
          </p:cNvPicPr>
          <p:nvPr/>
        </p:nvPicPr>
        <p:blipFill>
          <a:blip r:embed="rId3"/>
          <a:srcRect b="31638"/>
          <a:stretch>
            <a:fillRect/>
          </a:stretch>
        </p:blipFill>
        <p:spPr>
          <a:xfrm>
            <a:off x="5771018" y="1965825"/>
            <a:ext cx="5613262" cy="380010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49412" y="21031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LAYOUT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INSERIR E CONFIGURAR O </a:t>
            </a:r>
            <a:r>
              <a:rPr lang="en-US" sz="3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CHECKBOX 04</a:t>
            </a:r>
            <a:endParaRPr lang="en-US" sz="3000" dirty="0">
              <a:solidFill>
                <a:schemeClr val="accent2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751242" y="1619205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 Attributes, coloque: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51242" y="2277334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id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2397162" y="2277334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checkCaixa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751242" y="3054574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2397162" y="3054574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Caixa de Som JBL - R$ 139,90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9" name="Shape 7"/>
          <p:cNvSpPr/>
          <p:nvPr/>
        </p:nvSpPr>
        <p:spPr>
          <a:xfrm>
            <a:off x="594360" y="4595428"/>
            <a:ext cx="4572000" cy="640080"/>
          </a:xfrm>
          <a:prstGeom prst="roundRect">
            <a:avLst>
              <a:gd name="adj" fmla="val 14286"/>
            </a:avLst>
          </a:prstGeom>
          <a:solidFill>
            <a:srgbClr val="E4F8ED"/>
          </a:solidFill>
          <a:ln/>
        </p:spPr>
        <p:txBody>
          <a:bodyPr/>
          <a:lstStyle/>
          <a:p>
            <a:endParaRPr lang="pt-BR" sz="3200"/>
          </a:p>
        </p:txBody>
      </p:sp>
      <p:sp>
        <p:nvSpPr>
          <p:cNvPr id="10" name="Text 8"/>
          <p:cNvSpPr/>
          <p:nvPr/>
        </p:nvSpPr>
        <p:spPr>
          <a:xfrm>
            <a:off x="822960" y="4595428"/>
            <a:ext cx="4114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Dica: para mudar a cor do checkbox, use o atributo buttonTint.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5623560" y="1661459"/>
            <a:ext cx="5760720" cy="4574750"/>
          </a:xfrm>
          <a:prstGeom prst="roundRect">
            <a:avLst>
              <a:gd name="adj" fmla="val 1441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12" name="Image 0" descr="/home/claude/a5_assets/shot_23.png"/>
          <p:cNvPicPr>
            <a:picLocks noChangeAspect="1"/>
          </p:cNvPicPr>
          <p:nvPr/>
        </p:nvPicPr>
        <p:blipFill>
          <a:blip r:embed="rId3"/>
          <a:srcRect b="24690"/>
          <a:stretch>
            <a:fillRect/>
          </a:stretch>
        </p:blipFill>
        <p:spPr>
          <a:xfrm>
            <a:off x="5832438" y="1881781"/>
            <a:ext cx="5390886" cy="4155141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62965" y="287110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LAYOUT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INSERIR E CONFIGURAR O </a:t>
            </a:r>
            <a:r>
              <a:rPr lang="en-US" sz="28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CHECKBOX 05</a:t>
            </a:r>
            <a:endParaRPr lang="en-US" sz="2800" dirty="0">
              <a:solidFill>
                <a:schemeClr val="accent2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765587" y="1617113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 Attributes, coloque:</a:t>
            </a: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739290" y="2331720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id</a:t>
            </a: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2385210" y="2331720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checkApresentador</a:t>
            </a:r>
            <a:endParaRPr lang="en-US" sz="1600" dirty="0">
              <a:solidFill>
                <a:schemeClr val="accent2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739290" y="3108960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</a:t>
            </a: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2385210" y="3108960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Apresentador Multimídia - R$ 50,86</a:t>
            </a:r>
            <a:endParaRPr lang="en-US" sz="1600" dirty="0">
              <a:solidFill>
                <a:schemeClr val="accent2"/>
              </a:solidFill>
            </a:endParaRPr>
          </a:p>
        </p:txBody>
      </p:sp>
      <p:sp>
        <p:nvSpPr>
          <p:cNvPr id="9" name="Shape 7"/>
          <p:cNvSpPr/>
          <p:nvPr/>
        </p:nvSpPr>
        <p:spPr>
          <a:xfrm>
            <a:off x="712545" y="4422050"/>
            <a:ext cx="4572000" cy="640080"/>
          </a:xfrm>
          <a:prstGeom prst="roundRect">
            <a:avLst>
              <a:gd name="adj" fmla="val 14286"/>
            </a:avLst>
          </a:prstGeom>
          <a:solidFill>
            <a:srgbClr val="E4F8ED"/>
          </a:solidFill>
          <a:ln/>
        </p:spPr>
        <p:txBody>
          <a:bodyPr/>
          <a:lstStyle/>
          <a:p>
            <a:endParaRPr lang="pt-BR" sz="3600"/>
          </a:p>
        </p:txBody>
      </p:sp>
      <p:sp>
        <p:nvSpPr>
          <p:cNvPr id="10" name="Text 8"/>
          <p:cNvSpPr/>
          <p:nvPr/>
        </p:nvSpPr>
        <p:spPr>
          <a:xfrm>
            <a:off x="941145" y="4422050"/>
            <a:ext cx="4114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i="1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Dica: para mudar a cor do checkbox, use o atributo buttonTint.</a:t>
            </a:r>
            <a:endParaRPr lang="en-US" dirty="0"/>
          </a:p>
        </p:txBody>
      </p:sp>
      <p:sp>
        <p:nvSpPr>
          <p:cNvPr id="11" name="Shape 9"/>
          <p:cNvSpPr/>
          <p:nvPr/>
        </p:nvSpPr>
        <p:spPr>
          <a:xfrm>
            <a:off x="5623560" y="1617113"/>
            <a:ext cx="5760720" cy="4449006"/>
          </a:xfrm>
          <a:prstGeom prst="roundRect">
            <a:avLst>
              <a:gd name="adj" fmla="val 1441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12" name="Image 0" descr="/home/claude/a5_assets/shot_24.png"/>
          <p:cNvPicPr>
            <a:picLocks noChangeAspect="1"/>
          </p:cNvPicPr>
          <p:nvPr/>
        </p:nvPicPr>
        <p:blipFill>
          <a:blip r:embed="rId3"/>
          <a:srcRect l="1093" t="-3034" r="-1093" b="28701"/>
          <a:stretch>
            <a:fillRect/>
          </a:stretch>
        </p:blipFill>
        <p:spPr>
          <a:xfrm>
            <a:off x="5902052" y="1733445"/>
            <a:ext cx="5348803" cy="412263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79295" y="143256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LAYOUT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INSERIR E CONFIGURAR O </a:t>
            </a:r>
            <a:r>
              <a:rPr lang="en-US" sz="3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CHECKBOX 06</a:t>
            </a:r>
            <a:endParaRPr lang="en-US" sz="3000" dirty="0">
              <a:solidFill>
                <a:schemeClr val="accent2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711840" y="1603248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 Attributes, coloque: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11840" y="2331720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id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2357760" y="2331720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checkProjetor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711840" y="3108960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2357760" y="3108960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Projetor - R$ 3400,00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9" name="Shape 7"/>
          <p:cNvSpPr/>
          <p:nvPr/>
        </p:nvSpPr>
        <p:spPr>
          <a:xfrm>
            <a:off x="711840" y="3977640"/>
            <a:ext cx="4572000" cy="640080"/>
          </a:xfrm>
          <a:prstGeom prst="roundRect">
            <a:avLst>
              <a:gd name="adj" fmla="val 14286"/>
            </a:avLst>
          </a:prstGeom>
          <a:solidFill>
            <a:srgbClr val="E4F8ED"/>
          </a:solidFill>
          <a:ln/>
        </p:spPr>
        <p:txBody>
          <a:bodyPr/>
          <a:lstStyle/>
          <a:p>
            <a:endParaRPr lang="pt-BR" sz="3200"/>
          </a:p>
        </p:txBody>
      </p:sp>
      <p:sp>
        <p:nvSpPr>
          <p:cNvPr id="10" name="Text 8"/>
          <p:cNvSpPr/>
          <p:nvPr/>
        </p:nvSpPr>
        <p:spPr>
          <a:xfrm>
            <a:off x="940440" y="3977640"/>
            <a:ext cx="4114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i="1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Dica: para mudar a cor do checkbox, use o atributo buttonTint.</a:t>
            </a:r>
            <a:endParaRPr lang="en-US" dirty="0"/>
          </a:p>
        </p:txBody>
      </p:sp>
      <p:sp>
        <p:nvSpPr>
          <p:cNvPr id="11" name="Shape 9"/>
          <p:cNvSpPr/>
          <p:nvPr/>
        </p:nvSpPr>
        <p:spPr>
          <a:xfrm>
            <a:off x="5623560" y="1547906"/>
            <a:ext cx="5760720" cy="4404659"/>
          </a:xfrm>
          <a:prstGeom prst="roundRect">
            <a:avLst>
              <a:gd name="adj" fmla="val 1441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12" name="Image 0" descr="/home/claude/a5_assets/shot_25.png"/>
          <p:cNvPicPr>
            <a:picLocks noChangeAspect="1"/>
          </p:cNvPicPr>
          <p:nvPr/>
        </p:nvPicPr>
        <p:blipFill>
          <a:blip r:embed="rId3"/>
          <a:srcRect b="28228"/>
          <a:stretch>
            <a:fillRect/>
          </a:stretch>
        </p:blipFill>
        <p:spPr>
          <a:xfrm>
            <a:off x="5852160" y="1854962"/>
            <a:ext cx="5412236" cy="3879596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37459" y="231168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LAYOUT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INSERIR E CONFIGURAR O </a:t>
            </a:r>
            <a:r>
              <a:rPr lang="en-US" sz="3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BUTTON</a:t>
            </a:r>
            <a:endParaRPr lang="en-US" sz="3000" dirty="0">
              <a:solidFill>
                <a:schemeClr val="accent2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709557" y="2025396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 Attributes, coloque: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33313" y="2788920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id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2379233" y="2788920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btnCalcular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733313" y="3566160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2379233" y="3566160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9" name="Shape 7"/>
          <p:cNvSpPr/>
          <p:nvPr/>
        </p:nvSpPr>
        <p:spPr>
          <a:xfrm>
            <a:off x="5623560" y="1371600"/>
            <a:ext cx="5760720" cy="5074920"/>
          </a:xfrm>
          <a:prstGeom prst="roundRect">
            <a:avLst>
              <a:gd name="adj" fmla="val 1441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10" name="Image 0" descr="/home/claude/a5_assets/shot_2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3560" y="1726089"/>
            <a:ext cx="5760720" cy="4365943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668" y="256989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SUGESTÃO DE ESTILO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DEIXE DO SEU JEITO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2689708" y="2377440"/>
            <a:ext cx="3291840" cy="1828800"/>
          </a:xfrm>
          <a:prstGeom prst="roundRect">
            <a:avLst>
              <a:gd name="adj" fmla="val 6000"/>
            </a:avLst>
          </a:prstGeom>
          <a:solidFill>
            <a:srgbClr val="E4F8ED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5" name="Text 3"/>
          <p:cNvSpPr/>
          <p:nvPr/>
        </p:nvSpPr>
        <p:spPr>
          <a:xfrm>
            <a:off x="2964028" y="2377440"/>
            <a:ext cx="27432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Mude a cor do botão</a:t>
            </a:r>
            <a:endParaRPr lang="en-US" sz="24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(backgroundTint)</a:t>
            </a:r>
            <a:endParaRPr lang="en-US" sz="2400" dirty="0"/>
          </a:p>
        </p:txBody>
      </p:sp>
      <p:sp>
        <p:nvSpPr>
          <p:cNvPr id="6" name="Shape 4"/>
          <p:cNvSpPr/>
          <p:nvPr/>
        </p:nvSpPr>
        <p:spPr>
          <a:xfrm>
            <a:off x="6210148" y="2377440"/>
            <a:ext cx="3291840" cy="1828800"/>
          </a:xfrm>
          <a:prstGeom prst="roundRect">
            <a:avLst>
              <a:gd name="adj" fmla="val 6000"/>
            </a:avLst>
          </a:prstGeom>
          <a:solidFill>
            <a:srgbClr val="E4F8ED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7" name="Text 5"/>
          <p:cNvSpPr/>
          <p:nvPr/>
        </p:nvSpPr>
        <p:spPr>
          <a:xfrm>
            <a:off x="6484468" y="2377440"/>
            <a:ext cx="27432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Adicione</a:t>
            </a:r>
            <a:endParaRPr lang="en-US" sz="24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Margens</a:t>
            </a:r>
            <a:endParaRPr lang="en-US" sz="24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3553" y="21031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· LAYOUT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INSERIR E CONFIGURAR O </a:t>
            </a:r>
            <a:r>
              <a:rPr lang="en-US" sz="3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TEXTVIEW</a:t>
            </a:r>
            <a:endParaRPr lang="en-US" sz="3000" dirty="0">
              <a:solidFill>
                <a:schemeClr val="accent2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763196" y="1572962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 Attributes, coloque: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548043" y="2328164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id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3492102" y="2313432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labelTotal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548043" y="3105404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3492102" y="3090672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9" name="Text 7"/>
          <p:cNvSpPr/>
          <p:nvPr/>
        </p:nvSpPr>
        <p:spPr>
          <a:xfrm>
            <a:off x="548043" y="3882644"/>
            <a:ext cx="2728906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contentDescription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3492102" y="3867912"/>
            <a:ext cx="25603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dirty="0">
                <a:solidFill>
                  <a:schemeClr val="accent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11" name="Shape 9"/>
          <p:cNvSpPr/>
          <p:nvPr/>
        </p:nvSpPr>
        <p:spPr>
          <a:xfrm>
            <a:off x="5623560" y="1371600"/>
            <a:ext cx="5760720" cy="5074920"/>
          </a:xfrm>
          <a:prstGeom prst="roundRect">
            <a:avLst>
              <a:gd name="adj" fmla="val 1441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12" name="Image 0" descr="/home/claude/a5_assets/shot_2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2422" y="1371600"/>
            <a:ext cx="4902997" cy="507492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0B11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669280" cy="5669280"/>
          </a:xfrm>
          <a:prstGeom prst="ellipse">
            <a:avLst/>
          </a:prstGeom>
          <a:solidFill>
            <a:srgbClr val="3DDC84">
              <a:alpha val="10000"/>
            </a:srgbClr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3" name="Shape 1"/>
          <p:cNvSpPr/>
          <p:nvPr/>
        </p:nvSpPr>
        <p:spPr>
          <a:xfrm>
            <a:off x="-2011680" y="3840480"/>
            <a:ext cx="5669280" cy="5669280"/>
          </a:xfrm>
          <a:prstGeom prst="ellipse">
            <a:avLst/>
          </a:prstGeom>
          <a:solidFill>
            <a:srgbClr val="3DDC84">
              <a:alpha val="8000"/>
            </a:srgbClr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4" name="Shape 2"/>
          <p:cNvSpPr/>
          <p:nvPr/>
        </p:nvSpPr>
        <p:spPr>
          <a:xfrm>
            <a:off x="5184648" y="1965960"/>
            <a:ext cx="1828800" cy="1828800"/>
          </a:xfrm>
          <a:prstGeom prst="ellipse">
            <a:avLst/>
          </a:prstGeom>
          <a:solidFill>
            <a:srgbClr val="3DDC84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5" name="Text 3"/>
          <p:cNvSpPr/>
          <p:nvPr/>
        </p:nvSpPr>
        <p:spPr>
          <a:xfrm>
            <a:off x="5184648" y="1965960"/>
            <a:ext cx="18288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0B11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🔗</a:t>
            </a:r>
            <a:endParaRPr lang="en-US" sz="6000" dirty="0"/>
          </a:p>
        </p:txBody>
      </p:sp>
      <p:sp>
        <p:nvSpPr>
          <p:cNvPr id="6" name="Text 4"/>
          <p:cNvSpPr/>
          <p:nvPr/>
        </p:nvSpPr>
        <p:spPr>
          <a:xfrm>
            <a:off x="822960" y="4160520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3DDC8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3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822960" y="4561063"/>
            <a:ext cx="1051560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Conectando o layout</a:t>
            </a:r>
            <a:endParaRPr lang="en-US" sz="4400" dirty="0"/>
          </a:p>
          <a:p>
            <a:pPr marL="0" indent="0" algn="l">
              <a:lnSpc>
                <a:spcPct val="1050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 o Kotlin</a:t>
            </a:r>
            <a:endParaRPr lang="en-US" sz="44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0">
            <a:extLst>
              <a:ext uri="{FF2B5EF4-FFF2-40B4-BE49-F238E27FC236}">
                <a16:creationId xmlns:a16="http://schemas.microsoft.com/office/drawing/2014/main" id="{F9FAD864-95E8-0A4D-D22B-344BF9C87E6A}"/>
              </a:ext>
            </a:extLst>
          </p:cNvPr>
          <p:cNvSpPr/>
          <p:nvPr/>
        </p:nvSpPr>
        <p:spPr>
          <a:xfrm>
            <a:off x="228600" y="25603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3 · CONECTANDO O LAYOUT</a:t>
            </a:r>
            <a:endParaRPr lang="en-US" sz="2000" dirty="0"/>
          </a:p>
        </p:txBody>
      </p:sp>
      <p:sp>
        <p:nvSpPr>
          <p:cNvPr id="12" name="Text 1">
            <a:extLst>
              <a:ext uri="{FF2B5EF4-FFF2-40B4-BE49-F238E27FC236}">
                <a16:creationId xmlns:a16="http://schemas.microsoft.com/office/drawing/2014/main" id="{F47000DD-2E5A-E006-978B-DD992E802C59}"/>
              </a:ext>
            </a:extLst>
          </p:cNvPr>
          <p:cNvSpPr/>
          <p:nvPr/>
        </p:nvSpPr>
        <p:spPr>
          <a:xfrm>
            <a:off x="822960" y="903950"/>
            <a:ext cx="100584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CONECTANDO O LAYOUT COM O KOTLIN</a:t>
            </a:r>
            <a:endParaRPr lang="en-US" sz="3000" dirty="0"/>
          </a:p>
        </p:txBody>
      </p:sp>
      <p:sp>
        <p:nvSpPr>
          <p:cNvPr id="14" name="Text 2">
            <a:extLst>
              <a:ext uri="{FF2B5EF4-FFF2-40B4-BE49-F238E27FC236}">
                <a16:creationId xmlns:a16="http://schemas.microsoft.com/office/drawing/2014/main" id="{C385B285-C7AA-0E0D-F7BC-ACF0C117A554}"/>
              </a:ext>
            </a:extLst>
          </p:cNvPr>
          <p:cNvSpPr/>
          <p:nvPr/>
        </p:nvSpPr>
        <p:spPr>
          <a:xfrm>
            <a:off x="822960" y="2430998"/>
            <a:ext cx="10665823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5000"/>
              </a:lnSpc>
              <a:buNone/>
            </a:pPr>
            <a:r>
              <a:rPr lang="en-US" sz="24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Nesse momento precisamos conectar nosso Layout com o arquivo Main do Kotlin. Para isso vamos utilizar o arquivo </a:t>
            </a:r>
            <a:r>
              <a:rPr lang="en-US" sz="24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MainActivity.kt</a:t>
            </a:r>
            <a:r>
              <a:rPr lang="en-US" sz="24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2400" dirty="0"/>
          </a:p>
        </p:txBody>
      </p:sp>
      <p:sp>
        <p:nvSpPr>
          <p:cNvPr id="16" name="Shape 3">
            <a:extLst>
              <a:ext uri="{FF2B5EF4-FFF2-40B4-BE49-F238E27FC236}">
                <a16:creationId xmlns:a16="http://schemas.microsoft.com/office/drawing/2014/main" id="{EB8BF538-9086-EA35-6B89-B9F3F967FA88}"/>
              </a:ext>
            </a:extLst>
          </p:cNvPr>
          <p:cNvSpPr/>
          <p:nvPr/>
        </p:nvSpPr>
        <p:spPr>
          <a:xfrm>
            <a:off x="822960" y="3985477"/>
            <a:ext cx="10600509" cy="1005841"/>
          </a:xfrm>
          <a:prstGeom prst="roundRect">
            <a:avLst>
              <a:gd name="adj" fmla="val 11765"/>
            </a:avLst>
          </a:prstGeom>
          <a:solidFill>
            <a:srgbClr val="0B1120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18" name="Text 4">
            <a:extLst>
              <a:ext uri="{FF2B5EF4-FFF2-40B4-BE49-F238E27FC236}">
                <a16:creationId xmlns:a16="http://schemas.microsoft.com/office/drawing/2014/main" id="{DC71AB4F-5F30-0D83-F79A-41E21231BF0F}"/>
              </a:ext>
            </a:extLst>
          </p:cNvPr>
          <p:cNvSpPr/>
          <p:nvPr/>
        </p:nvSpPr>
        <p:spPr>
          <a:xfrm>
            <a:off x="1051560" y="3985477"/>
            <a:ext cx="9937977" cy="100584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</a:t>
            </a:r>
            <a:r>
              <a:rPr lang="en-US" sz="1500" dirty="0">
                <a:solidFill>
                  <a:srgbClr val="7C8B8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&gt; </a:t>
            </a:r>
            <a:r>
              <a:rPr lang="en-US" sz="15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src</a:t>
            </a:r>
            <a:r>
              <a:rPr lang="en-US" sz="1500" dirty="0">
                <a:solidFill>
                  <a:srgbClr val="7C8B8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&gt; </a:t>
            </a:r>
            <a:r>
              <a:rPr lang="en-US" sz="15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main</a:t>
            </a:r>
            <a:r>
              <a:rPr lang="en-US" sz="1500" dirty="0">
                <a:solidFill>
                  <a:srgbClr val="7C8B8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&gt; </a:t>
            </a:r>
            <a:r>
              <a:rPr lang="en-US" sz="15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MainActivity.kt</a:t>
            </a:r>
            <a:endParaRPr lang="en-US" sz="15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765" y="21031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3 · CONECTANDO O LAYOUT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100584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ANTES DO ONCREATE: DECLARE AS VARIÁVEIS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822960" y="1527048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Informando o tipo de dado que ela poderá receber e seu nome.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734263" y="2450592"/>
            <a:ext cx="10543032" cy="2607235"/>
          </a:xfrm>
          <a:prstGeom prst="roundRect">
            <a:avLst>
              <a:gd name="adj" fmla="val 2400"/>
            </a:avLst>
          </a:prstGeom>
          <a:solidFill>
            <a:srgbClr val="0B1120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6" name="Text 4"/>
          <p:cNvSpPr/>
          <p:nvPr/>
        </p:nvSpPr>
        <p:spPr>
          <a:xfrm>
            <a:off x="1007059" y="2770632"/>
            <a:ext cx="49377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private lateinit var </a:t>
            </a:r>
            <a:r>
              <a:rPr lang="en-US" sz="13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checkMouse</a:t>
            </a:r>
            <a:r>
              <a:rPr lang="en-US" sz="1300" dirty="0">
                <a:solidFill>
                  <a:srgbClr val="C7D6CD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: CheckBox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6127699" y="2770632"/>
            <a:ext cx="49377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private lateinit var </a:t>
            </a:r>
            <a:r>
              <a:rPr lang="en-US" sz="13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checkTeclado</a:t>
            </a:r>
            <a:r>
              <a:rPr lang="en-US" sz="1300" dirty="0">
                <a:solidFill>
                  <a:srgbClr val="C7D6CD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: CheckBox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1007059" y="3300984"/>
            <a:ext cx="49377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private lateinit var </a:t>
            </a:r>
            <a:r>
              <a:rPr lang="en-US" sz="13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checkMonitor</a:t>
            </a:r>
            <a:r>
              <a:rPr lang="en-US" sz="1300" dirty="0">
                <a:solidFill>
                  <a:srgbClr val="C7D6CD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: CheckBox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6127699" y="3300984"/>
            <a:ext cx="49377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private lateinit var </a:t>
            </a:r>
            <a:r>
              <a:rPr lang="en-US" sz="13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checkCaixa</a:t>
            </a:r>
            <a:r>
              <a:rPr lang="en-US" sz="1300" dirty="0">
                <a:solidFill>
                  <a:srgbClr val="C7D6CD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: CheckBox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1007059" y="3831336"/>
            <a:ext cx="49377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private lateinit var </a:t>
            </a:r>
            <a:r>
              <a:rPr lang="en-US" sz="13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checkApresentador</a:t>
            </a:r>
            <a:r>
              <a:rPr lang="en-US" sz="1300" dirty="0">
                <a:solidFill>
                  <a:srgbClr val="C7D6CD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: CheckBox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6127699" y="3831336"/>
            <a:ext cx="49377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private lateinit var </a:t>
            </a:r>
            <a:r>
              <a:rPr lang="en-US" sz="13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checkProjetor</a:t>
            </a:r>
            <a:r>
              <a:rPr lang="en-US" sz="1300" dirty="0">
                <a:solidFill>
                  <a:srgbClr val="C7D6CD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: CheckBox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1007059" y="4361688"/>
            <a:ext cx="49377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private lateinit var </a:t>
            </a:r>
            <a:r>
              <a:rPr lang="en-US" sz="13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btnCalcular</a:t>
            </a:r>
            <a:r>
              <a:rPr lang="en-US" sz="1300" dirty="0">
                <a:solidFill>
                  <a:srgbClr val="C7D6CD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: Button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6127699" y="4361688"/>
            <a:ext cx="49377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private lateinit var </a:t>
            </a:r>
            <a:r>
              <a:rPr lang="en-US" sz="13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labelTotal</a:t>
            </a:r>
            <a:r>
              <a:rPr lang="en-US" sz="1300" dirty="0">
                <a:solidFill>
                  <a:srgbClr val="C7D6CD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: TextView</a:t>
            </a:r>
            <a:endParaRPr lang="en-US" sz="13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3553" y="219576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3 · CONECTANDO O LAYOUT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REFERÊNCIA PARA OS CHECKBOXES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914400" y="1271016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Usamos o método </a:t>
            </a: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findViewById()</a:t>
            </a: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para cada um dos 6 CheckBoxes da tela: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822960" y="1691640"/>
            <a:ext cx="10543032" cy="4572000"/>
          </a:xfrm>
          <a:prstGeom prst="roundRect">
            <a:avLst>
              <a:gd name="adj" fmla="val 2400"/>
            </a:avLst>
          </a:prstGeom>
          <a:solidFill>
            <a:srgbClr val="0B1120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6" name="Text 4"/>
          <p:cNvSpPr/>
          <p:nvPr/>
        </p:nvSpPr>
        <p:spPr>
          <a:xfrm>
            <a:off x="1097280" y="1965960"/>
            <a:ext cx="98755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checkMouse</a:t>
            </a:r>
            <a:r>
              <a:rPr lang="en-US" sz="15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= findViewById(R.id.checkMouse)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1097280" y="2624328"/>
            <a:ext cx="98755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checkTeclado</a:t>
            </a:r>
            <a:r>
              <a:rPr lang="en-US" sz="15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= findViewById(R.id.checkTeclado)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097280" y="3282696"/>
            <a:ext cx="98755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checkMonitor</a:t>
            </a:r>
            <a:r>
              <a:rPr lang="en-US" sz="15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= findViewById(R.id.checkMonitor)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1097280" y="3941064"/>
            <a:ext cx="98755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checkCaixa</a:t>
            </a:r>
            <a:r>
              <a:rPr lang="en-US" sz="15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= findViewById(R.id.checkCaixa)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1097280" y="4599432"/>
            <a:ext cx="98755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checkApresentador</a:t>
            </a:r>
            <a:r>
              <a:rPr lang="en-US" sz="15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= findViewById(R.id.checkApresentador)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1097280" y="5257800"/>
            <a:ext cx="98755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checkProjetor</a:t>
            </a:r>
            <a:r>
              <a:rPr lang="en-US" sz="15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= findViewById(R.id.checkProjetor)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AA9A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Elementos Visuais do Android · Aula 5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AA9A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32</a:t>
            </a:r>
            <a:endParaRPr lang="en-US" sz="9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9647" y="18745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3 · CONECTANDO O LAYOUT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REFERÊNCIA PARA </a:t>
            </a:r>
            <a:r>
              <a:rPr lang="en-US" sz="3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BTNCALCULAR</a:t>
            </a:r>
            <a:endParaRPr lang="en-US" sz="3000" dirty="0">
              <a:solidFill>
                <a:schemeClr val="accent2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822960" y="1280160"/>
            <a:ext cx="100584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Precisamos obter uma referência para um elemento de exibição. Para isso, usamos o método </a:t>
            </a: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findViewById()</a:t>
            </a: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para Button.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809244" y="2176272"/>
            <a:ext cx="10543032" cy="1005840"/>
          </a:xfrm>
          <a:prstGeom prst="roundRect">
            <a:avLst>
              <a:gd name="adj" fmla="val 9091"/>
            </a:avLst>
          </a:prstGeom>
          <a:solidFill>
            <a:srgbClr val="0B1120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6" name="Text 4"/>
          <p:cNvSpPr/>
          <p:nvPr/>
        </p:nvSpPr>
        <p:spPr>
          <a:xfrm>
            <a:off x="1097280" y="2103120"/>
            <a:ext cx="1005840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btnCalcular = </a:t>
            </a:r>
            <a:r>
              <a:rPr lang="en-US" sz="20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findViewById</a:t>
            </a:r>
            <a:r>
              <a:rPr lang="en-US" sz="20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(R.id.btnCalcular)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822960" y="3474719"/>
            <a:ext cx="5273040" cy="2747519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8" name="Text 6"/>
          <p:cNvSpPr/>
          <p:nvPr/>
        </p:nvSpPr>
        <p:spPr>
          <a:xfrm>
            <a:off x="1097280" y="363474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 afinal, o que é o R? 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097280" y="4046220"/>
            <a:ext cx="4759661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5000"/>
              </a:lnSpc>
              <a:buNone/>
            </a:pP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Toda vez que você cria algo no XML (layout, string, cor, imagem etc.), o Android Studio gera uma constante dentro dessa classe R para você poder acessar esse recurso no código Kotlin.</a:t>
            </a:r>
            <a:endParaRPr lang="en-US" sz="20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5741" y="21031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3 · CONECTANDO O LAYOUT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REFERÊNCIA PARA </a:t>
            </a:r>
            <a:r>
              <a:rPr lang="en-US" sz="3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LABELTOTAL</a:t>
            </a:r>
            <a:endParaRPr lang="en-US" sz="3000" dirty="0">
              <a:solidFill>
                <a:schemeClr val="accent2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822960" y="1280160"/>
            <a:ext cx="100584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Precisamos obter uma referência para um elemento de exibição. Para isso, usamos o método </a:t>
            </a:r>
            <a:r>
              <a:rPr lang="en-US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findViewById()</a:t>
            </a:r>
            <a:r>
              <a:rPr lang="en-US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para TextView.</a:t>
            </a:r>
            <a:endParaRPr lang="en-US" dirty="0"/>
          </a:p>
        </p:txBody>
      </p:sp>
      <p:sp>
        <p:nvSpPr>
          <p:cNvPr id="5" name="Shape 3"/>
          <p:cNvSpPr/>
          <p:nvPr/>
        </p:nvSpPr>
        <p:spPr>
          <a:xfrm>
            <a:off x="822960" y="2103120"/>
            <a:ext cx="10543032" cy="1005840"/>
          </a:xfrm>
          <a:prstGeom prst="roundRect">
            <a:avLst>
              <a:gd name="adj" fmla="val 9091"/>
            </a:avLst>
          </a:prstGeom>
          <a:solidFill>
            <a:srgbClr val="0B1120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6" name="Text 4"/>
          <p:cNvSpPr/>
          <p:nvPr/>
        </p:nvSpPr>
        <p:spPr>
          <a:xfrm>
            <a:off x="1097280" y="2103120"/>
            <a:ext cx="1005840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labelTotal = </a:t>
            </a:r>
            <a:r>
              <a:rPr lang="en-US" sz="20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findViewById</a:t>
            </a:r>
            <a:r>
              <a:rPr lang="en-US" sz="20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(R.id.labelTotal)</a:t>
            </a:r>
            <a:endParaRPr lang="en-US" sz="2000" dirty="0"/>
          </a:p>
        </p:txBody>
      </p:sp>
      <p:sp>
        <p:nvSpPr>
          <p:cNvPr id="13" name="Shape 5">
            <a:extLst>
              <a:ext uri="{FF2B5EF4-FFF2-40B4-BE49-F238E27FC236}">
                <a16:creationId xmlns:a16="http://schemas.microsoft.com/office/drawing/2014/main" id="{025A04E4-A814-52E1-EC00-E5E14FB1E659}"/>
              </a:ext>
            </a:extLst>
          </p:cNvPr>
          <p:cNvSpPr/>
          <p:nvPr/>
        </p:nvSpPr>
        <p:spPr>
          <a:xfrm>
            <a:off x="822960" y="3474719"/>
            <a:ext cx="5273040" cy="2747519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15" name="Text 6">
            <a:extLst>
              <a:ext uri="{FF2B5EF4-FFF2-40B4-BE49-F238E27FC236}">
                <a16:creationId xmlns:a16="http://schemas.microsoft.com/office/drawing/2014/main" id="{DEC0879D-D916-0A80-6E24-E4D871568E10}"/>
              </a:ext>
            </a:extLst>
          </p:cNvPr>
          <p:cNvSpPr/>
          <p:nvPr/>
        </p:nvSpPr>
        <p:spPr>
          <a:xfrm>
            <a:off x="1097280" y="363474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 afinal, o que é o R? </a:t>
            </a:r>
            <a:endParaRPr lang="en-US" sz="2400" dirty="0"/>
          </a:p>
        </p:txBody>
      </p:sp>
      <p:sp>
        <p:nvSpPr>
          <p:cNvPr id="17" name="Text 7">
            <a:extLst>
              <a:ext uri="{FF2B5EF4-FFF2-40B4-BE49-F238E27FC236}">
                <a16:creationId xmlns:a16="http://schemas.microsoft.com/office/drawing/2014/main" id="{2F86FDE2-563E-2131-3806-B9587CB19758}"/>
              </a:ext>
            </a:extLst>
          </p:cNvPr>
          <p:cNvSpPr/>
          <p:nvPr/>
        </p:nvSpPr>
        <p:spPr>
          <a:xfrm>
            <a:off x="1097280" y="4046220"/>
            <a:ext cx="4759661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5000"/>
              </a:lnSpc>
              <a:buNone/>
            </a:pP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Toda vez que você cria algo no XML (layout, string, cor, imagem etc.), o Android Studio gera uma constante dentro dessa classe R para você poder acessar esse recurso no código Kotlin.</a:t>
            </a:r>
            <a:endParaRPr lang="en-US" sz="20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07576" y="219761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3 · RECAPITULANDO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 CÓDIGO ATÉ AQUI</a:t>
            </a:r>
            <a:endParaRPr lang="en-US" sz="3600" dirty="0"/>
          </a:p>
        </p:txBody>
      </p:sp>
      <p:sp>
        <p:nvSpPr>
          <p:cNvPr id="4" name="Shape 2"/>
          <p:cNvSpPr/>
          <p:nvPr/>
        </p:nvSpPr>
        <p:spPr>
          <a:xfrm>
            <a:off x="822960" y="1417320"/>
            <a:ext cx="10543032" cy="5029200"/>
          </a:xfrm>
          <a:prstGeom prst="roundRect">
            <a:avLst>
              <a:gd name="adj" fmla="val 1455"/>
            </a:avLst>
          </a:prstGeom>
          <a:solidFill>
            <a:srgbClr val="121C2B"/>
          </a:solidFill>
          <a:ln w="15875">
            <a:solidFill>
              <a:srgbClr val="121C2B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5" name="Image 0" descr="/home/claude/a5_assets/code_reca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" y="1467459"/>
            <a:ext cx="10543032" cy="4928923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D9331040-A844-8BF5-C6D8-CFAA01F7623D}"/>
              </a:ext>
            </a:extLst>
          </p:cNvPr>
          <p:cNvSpPr txBox="1"/>
          <p:nvPr/>
        </p:nvSpPr>
        <p:spPr>
          <a:xfrm>
            <a:off x="2994212" y="2961498"/>
            <a:ext cx="613185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3 · RECAPITULANDO</a:t>
            </a:r>
            <a:endParaRPr lang="en-US" sz="20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bg>
      <p:bgPr>
        <a:solidFill>
          <a:srgbClr val="0B11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669280" cy="5669280"/>
          </a:xfrm>
          <a:prstGeom prst="ellipse">
            <a:avLst/>
          </a:prstGeom>
          <a:solidFill>
            <a:srgbClr val="3DDC84">
              <a:alpha val="10000"/>
            </a:srgbClr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3" name="Shape 1"/>
          <p:cNvSpPr/>
          <p:nvPr/>
        </p:nvSpPr>
        <p:spPr>
          <a:xfrm>
            <a:off x="-2011680" y="3840480"/>
            <a:ext cx="5669280" cy="5669280"/>
          </a:xfrm>
          <a:prstGeom prst="ellipse">
            <a:avLst/>
          </a:prstGeom>
          <a:solidFill>
            <a:srgbClr val="3DDC84">
              <a:alpha val="8000"/>
            </a:srgbClr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4" name="Shape 2"/>
          <p:cNvSpPr/>
          <p:nvPr/>
        </p:nvSpPr>
        <p:spPr>
          <a:xfrm>
            <a:off x="5184648" y="1965960"/>
            <a:ext cx="1828800" cy="1828800"/>
          </a:xfrm>
          <a:prstGeom prst="ellipse">
            <a:avLst/>
          </a:prstGeom>
          <a:solidFill>
            <a:srgbClr val="3DDC84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5" name="Text 3"/>
          <p:cNvSpPr/>
          <p:nvPr/>
        </p:nvSpPr>
        <p:spPr>
          <a:xfrm>
            <a:off x="5184648" y="1965960"/>
            <a:ext cx="18288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0B11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🧩</a:t>
            </a:r>
            <a:endParaRPr lang="en-US" sz="6000" dirty="0"/>
          </a:p>
        </p:txBody>
      </p:sp>
      <p:sp>
        <p:nvSpPr>
          <p:cNvPr id="6" name="Text 4"/>
          <p:cNvSpPr/>
          <p:nvPr/>
        </p:nvSpPr>
        <p:spPr>
          <a:xfrm>
            <a:off x="822960" y="4160520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3DDC8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4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822960" y="4480560"/>
            <a:ext cx="1051560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4400" b="1" dirty="0" err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Escreva</a:t>
            </a:r>
            <a:r>
              <a:rPr lang="en-US" sz="4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a Lógica</a:t>
            </a:r>
            <a:endParaRPr lang="en-US" sz="44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8826" y="132588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4 · ESCREVENDO A LÓGICA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VAMOS CRIAR UM EVENTO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822960" y="1371600"/>
            <a:ext cx="9601200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5000"/>
              </a:lnSpc>
              <a:buNone/>
            </a:pPr>
            <a:r>
              <a:rPr lang="en-US" sz="20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Primeiramente, iremos adicionar um evento em nosso componente </a:t>
            </a: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Button</a:t>
            </a:r>
            <a:r>
              <a:rPr lang="en-US" sz="20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Ele será responsável por “detectar” toda vez que for “clicado” (tocado na tela), executando um conjunto de instruções após o evento: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914400" y="3566160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6" name="Text 4"/>
          <p:cNvSpPr/>
          <p:nvPr/>
        </p:nvSpPr>
        <p:spPr>
          <a:xfrm>
            <a:off x="1152144" y="3401568"/>
            <a:ext cx="9363456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Vai consistir na soma dos produtos marcados.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914400" y="405993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8" name="Text 6"/>
          <p:cNvSpPr/>
          <p:nvPr/>
        </p:nvSpPr>
        <p:spPr>
          <a:xfrm>
            <a:off x="1152144" y="3904488"/>
            <a:ext cx="9363456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exibição do resultado.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AA9A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Elementos Visuais do Android · Aula 5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AA9A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37</a:t>
            </a:r>
            <a:endParaRPr lang="en-US" sz="9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5623" y="27889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4 · ESCREVENDO A LÓGICA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setOnClickListener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822960" y="1280160"/>
            <a:ext cx="100584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 adicionar esse evento em nosso componente, vamos usar o método </a:t>
            </a:r>
            <a:r>
              <a:rPr lang="en-US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setOnClickListener</a:t>
            </a:r>
            <a:r>
              <a:rPr lang="en-US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dirty="0"/>
          </a:p>
        </p:txBody>
      </p:sp>
      <p:sp>
        <p:nvSpPr>
          <p:cNvPr id="5" name="Shape 3"/>
          <p:cNvSpPr/>
          <p:nvPr/>
        </p:nvSpPr>
        <p:spPr>
          <a:xfrm>
            <a:off x="822960" y="2011680"/>
            <a:ext cx="10543032" cy="1463040"/>
          </a:xfrm>
          <a:prstGeom prst="roundRect">
            <a:avLst>
              <a:gd name="adj" fmla="val 6250"/>
            </a:avLst>
          </a:prstGeom>
          <a:solidFill>
            <a:srgbClr val="0B1120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6" name="Text 4"/>
          <p:cNvSpPr/>
          <p:nvPr/>
        </p:nvSpPr>
        <p:spPr>
          <a:xfrm>
            <a:off x="1097280" y="2194560"/>
            <a:ext cx="1005840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20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btnCalcular</a:t>
            </a:r>
            <a:r>
              <a:rPr lang="en-US" sz="20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.setOnClickListener {</a:t>
            </a: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20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9529" y="21031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4 · ESCREVENDO A LÓGICA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COMEÇANDO PELA VARIÁVEL SOMA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822960" y="1463040"/>
            <a:ext cx="10543032" cy="1463040"/>
          </a:xfrm>
          <a:prstGeom prst="roundRect">
            <a:avLst>
              <a:gd name="adj" fmla="val 6250"/>
            </a:avLst>
          </a:prstGeom>
          <a:solidFill>
            <a:srgbClr val="0B1120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5" name="Text 3"/>
          <p:cNvSpPr/>
          <p:nvPr/>
        </p:nvSpPr>
        <p:spPr>
          <a:xfrm>
            <a:off x="1097280" y="1645920"/>
            <a:ext cx="1005840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btnCalcular</a:t>
            </a:r>
            <a:r>
              <a:rPr lang="en-US" sz="18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.setOnClickListener {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</a:t>
            </a:r>
            <a:endParaRPr lang="en-US" sz="1800" dirty="0"/>
          </a:p>
          <a:p>
            <a:pPr marL="0" indent="0">
              <a:buNone/>
            </a:pPr>
            <a:r>
              <a:rPr lang="en-US" sz="1800" b="1" dirty="0">
                <a:solidFill>
                  <a:srgbClr val="C97CE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var</a:t>
            </a:r>
            <a:r>
              <a:rPr lang="en-US" sz="18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soma = 0.0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800" dirty="0"/>
          </a:p>
        </p:txBody>
      </p:sp>
      <p:sp>
        <p:nvSpPr>
          <p:cNvPr id="6" name="Shape 4"/>
          <p:cNvSpPr/>
          <p:nvPr/>
        </p:nvSpPr>
        <p:spPr>
          <a:xfrm>
            <a:off x="822960" y="3758184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2800"/>
          </a:p>
        </p:txBody>
      </p:sp>
      <p:sp>
        <p:nvSpPr>
          <p:cNvPr id="7" name="Text 5"/>
          <p:cNvSpPr/>
          <p:nvPr/>
        </p:nvSpPr>
        <p:spPr>
          <a:xfrm>
            <a:off x="1060704" y="3602736"/>
            <a:ext cx="10277856" cy="8869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var</a:t>
            </a:r>
            <a:r>
              <a:rPr lang="en-US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→ é uma variável mutável (ou seja, o valor pode mudar).</a:t>
            </a:r>
            <a:endParaRPr lang="en-US" dirty="0"/>
          </a:p>
        </p:txBody>
      </p:sp>
      <p:sp>
        <p:nvSpPr>
          <p:cNvPr id="8" name="Shape 6"/>
          <p:cNvSpPr/>
          <p:nvPr/>
        </p:nvSpPr>
        <p:spPr>
          <a:xfrm>
            <a:off x="822960" y="4416552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2800"/>
          </a:p>
        </p:txBody>
      </p:sp>
      <p:sp>
        <p:nvSpPr>
          <p:cNvPr id="9" name="Text 7"/>
          <p:cNvSpPr/>
          <p:nvPr/>
        </p:nvSpPr>
        <p:spPr>
          <a:xfrm>
            <a:off x="1060704" y="4261104"/>
            <a:ext cx="10277856" cy="8869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soma</a:t>
            </a:r>
            <a:r>
              <a:rPr lang="en-US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→ é o nome da variável.</a:t>
            </a:r>
            <a:endParaRPr lang="en-US" dirty="0"/>
          </a:p>
        </p:txBody>
      </p:sp>
      <p:sp>
        <p:nvSpPr>
          <p:cNvPr id="10" name="Shape 8"/>
          <p:cNvSpPr/>
          <p:nvPr/>
        </p:nvSpPr>
        <p:spPr>
          <a:xfrm>
            <a:off x="822960" y="5074920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2800"/>
          </a:p>
        </p:txBody>
      </p:sp>
      <p:sp>
        <p:nvSpPr>
          <p:cNvPr id="11" name="Text 9"/>
          <p:cNvSpPr/>
          <p:nvPr/>
        </p:nvSpPr>
        <p:spPr>
          <a:xfrm>
            <a:off x="1060704" y="4919472"/>
            <a:ext cx="10277856" cy="8869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0.0</a:t>
            </a:r>
            <a:r>
              <a:rPr lang="en-US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→ é um número decimal (tipo Double). O Kotlin já entende automaticamente que 0.0 é um Double.</a:t>
            </a:r>
            <a:endParaRPr 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1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8872" y="306324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4 · ESCREVENDO A LÓGICA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SOMANDO CADA PRODUTO MARCADO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822960" y="1417320"/>
            <a:ext cx="5760720" cy="5029200"/>
          </a:xfrm>
          <a:prstGeom prst="roundRect">
            <a:avLst>
              <a:gd name="adj" fmla="val 1818"/>
            </a:avLst>
          </a:prstGeom>
          <a:solidFill>
            <a:srgbClr val="0B1120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5" name="Text 3"/>
          <p:cNvSpPr/>
          <p:nvPr/>
        </p:nvSpPr>
        <p:spPr>
          <a:xfrm>
            <a:off x="1097280" y="1645920"/>
            <a:ext cx="5303520" cy="4572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sz="1450" b="1" dirty="0">
                <a:solidFill>
                  <a:srgbClr val="C97CE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</a:t>
            </a:r>
            <a:r>
              <a:rPr lang="en-US" sz="14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(</a:t>
            </a:r>
            <a:r>
              <a:rPr lang="en-US" sz="1450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checkMouse.isChecked</a:t>
            </a:r>
            <a:r>
              <a:rPr lang="en-US" sz="14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) {
    soma += 31.90
}
</a:t>
            </a:r>
            <a:r>
              <a:rPr lang="en-US" sz="1450" b="1" dirty="0">
                <a:solidFill>
                  <a:srgbClr val="C97CE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</a:t>
            </a:r>
            <a:r>
              <a:rPr lang="en-US" sz="14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(</a:t>
            </a:r>
            <a:r>
              <a:rPr lang="en-US" sz="1450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checkTeclado.isChecked</a:t>
            </a:r>
            <a:r>
              <a:rPr lang="en-US" sz="14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) {</a:t>
            </a:r>
            <a:endParaRPr lang="en-US" sz="145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soma += 29.90</a:t>
            </a:r>
            <a:endParaRPr lang="en-US" sz="145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6903720" y="177393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2800"/>
          </a:p>
        </p:txBody>
      </p:sp>
      <p:sp>
        <p:nvSpPr>
          <p:cNvPr id="7" name="Text 5"/>
          <p:cNvSpPr/>
          <p:nvPr/>
        </p:nvSpPr>
        <p:spPr>
          <a:xfrm>
            <a:off x="7141464" y="1618488"/>
            <a:ext cx="4242816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checkMouse</a:t>
            </a:r>
            <a:r>
              <a:rPr lang="en-US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→ é o seu CheckBox, declarado e ligado ao findViewById.</a:t>
            </a:r>
            <a:endParaRPr lang="en-US" dirty="0"/>
          </a:p>
        </p:txBody>
      </p:sp>
      <p:sp>
        <p:nvSpPr>
          <p:cNvPr id="8" name="Shape 6"/>
          <p:cNvSpPr/>
          <p:nvPr/>
        </p:nvSpPr>
        <p:spPr>
          <a:xfrm>
            <a:off x="6903720" y="291693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2800"/>
          </a:p>
        </p:txBody>
      </p:sp>
      <p:sp>
        <p:nvSpPr>
          <p:cNvPr id="9" name="Text 7"/>
          <p:cNvSpPr/>
          <p:nvPr/>
        </p:nvSpPr>
        <p:spPr>
          <a:xfrm>
            <a:off x="7141464" y="2761488"/>
            <a:ext cx="4242816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.isChecked</a:t>
            </a:r>
            <a:r>
              <a:rPr lang="en-US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→ retorna true se o usuário marcou o checkbox, false se não marcou.</a:t>
            </a:r>
            <a:endParaRPr lang="en-US" dirty="0"/>
          </a:p>
        </p:txBody>
      </p:sp>
      <p:sp>
        <p:nvSpPr>
          <p:cNvPr id="10" name="Shape 8"/>
          <p:cNvSpPr/>
          <p:nvPr/>
        </p:nvSpPr>
        <p:spPr>
          <a:xfrm>
            <a:off x="6903720" y="405993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2800"/>
          </a:p>
        </p:txBody>
      </p:sp>
      <p:sp>
        <p:nvSpPr>
          <p:cNvPr id="11" name="Text 9"/>
          <p:cNvSpPr/>
          <p:nvPr/>
        </p:nvSpPr>
        <p:spPr>
          <a:xfrm>
            <a:off x="7141464" y="3904488"/>
            <a:ext cx="4242816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(checkMouse.isChecked)</a:t>
            </a:r>
            <a:r>
              <a:rPr lang="en-US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→ só entra nesse bloco se o usuário tiver marcado.</a:t>
            </a:r>
            <a:endParaRPr lang="en-US" dirty="0"/>
          </a:p>
        </p:txBody>
      </p:sp>
      <p:sp>
        <p:nvSpPr>
          <p:cNvPr id="12" name="Shape 10"/>
          <p:cNvSpPr/>
          <p:nvPr/>
        </p:nvSpPr>
        <p:spPr>
          <a:xfrm>
            <a:off x="6903720" y="520293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2800"/>
          </a:p>
        </p:txBody>
      </p:sp>
      <p:sp>
        <p:nvSpPr>
          <p:cNvPr id="13" name="Text 11"/>
          <p:cNvSpPr/>
          <p:nvPr/>
        </p:nvSpPr>
        <p:spPr>
          <a:xfrm>
            <a:off x="7141464" y="5047488"/>
            <a:ext cx="4242816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soma += 31.90</a:t>
            </a:r>
            <a:r>
              <a:rPr lang="en-US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→ adiciona 31.90 ao valor atual da variável soma.</a:t>
            </a:r>
            <a:endParaRPr lang="en-US" dirty="0"/>
          </a:p>
        </p:txBody>
      </p:sp>
      <p:sp>
        <p:nvSpPr>
          <p:cNvPr id="14" name="Text 12"/>
          <p:cNvSpPr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AA9A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Elementos Visuais do Android · Aula 5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AA9A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</a:t>
            </a:r>
            <a:endParaRPr lang="en-US" sz="9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2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7694" y="205740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4 · ESCREVENDO A LÓGICA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649643" y="537210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 BLOCO COMPLETO, COM OS 6 PRODUTOS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2834640" y="1371600"/>
            <a:ext cx="6492240" cy="5120640"/>
          </a:xfrm>
          <a:prstGeom prst="roundRect">
            <a:avLst>
              <a:gd name="adj" fmla="val 1429"/>
            </a:avLst>
          </a:prstGeom>
          <a:solidFill>
            <a:srgbClr val="121C2B"/>
          </a:solidFill>
          <a:ln w="15875">
            <a:solidFill>
              <a:srgbClr val="121C2B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5" name="Image 0" descr="/home/claude/a5_assets/code_logi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7089" y="1371600"/>
            <a:ext cx="3967343" cy="5120640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3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37459" y="24826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4 · ESCREVENDO A LÓGICA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705462"/>
            <a:ext cx="9601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EXIBINDO O TOTAL NA TELA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822960" y="2011680"/>
            <a:ext cx="10543032" cy="1463040"/>
          </a:xfrm>
          <a:prstGeom prst="roundRect">
            <a:avLst>
              <a:gd name="adj" fmla="val 7500"/>
            </a:avLst>
          </a:prstGeom>
          <a:solidFill>
            <a:srgbClr val="0B1120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5" name="Text 3"/>
          <p:cNvSpPr/>
          <p:nvPr/>
        </p:nvSpPr>
        <p:spPr>
          <a:xfrm>
            <a:off x="1097280" y="2011680"/>
            <a:ext cx="1005840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labelTotal</a:t>
            </a:r>
            <a:r>
              <a:rPr lang="en-US" sz="17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.text = </a:t>
            </a:r>
            <a:r>
              <a:rPr lang="en-US" sz="1700" dirty="0">
                <a:solidFill>
                  <a:srgbClr val="E8C17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"Total: R$ %.2f"</a:t>
            </a:r>
            <a:r>
              <a:rPr lang="en-US" sz="17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.format(soma)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822960" y="3749040"/>
            <a:ext cx="10058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%.2f</a:t>
            </a:r>
            <a:r>
              <a:rPr lang="en-US" sz="2000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→ formata o número decimal para exibir sempre 2 casas após a vírgula.</a:t>
            </a:r>
            <a:endParaRPr lang="en-US" sz="20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4">
    <p:bg>
      <p:bgPr>
        <a:solidFill>
          <a:srgbClr val="0B11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669280" cy="5669280"/>
          </a:xfrm>
          <a:prstGeom prst="ellipse">
            <a:avLst/>
          </a:prstGeom>
          <a:solidFill>
            <a:srgbClr val="3DDC84">
              <a:alpha val="10000"/>
            </a:srgbClr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8" name="Text 6"/>
          <p:cNvSpPr/>
          <p:nvPr/>
        </p:nvSpPr>
        <p:spPr>
          <a:xfrm>
            <a:off x="822960" y="3749040"/>
            <a:ext cx="10515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EXECUTE!</a:t>
            </a:r>
            <a:endParaRPr lang="en-US" sz="6000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5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1365" y="219456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RESULTADO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91440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ANTES E DEPOIS DE RODAR O APP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1920240" y="1463040"/>
            <a:ext cx="3566160" cy="4846320"/>
          </a:xfrm>
          <a:prstGeom prst="roundRect">
            <a:avLst>
              <a:gd name="adj" fmla="val 2051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5" name="Image 0" descr="/home/claude/a5_assets/mockup_blan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2898" y="1463040"/>
            <a:ext cx="2180844" cy="4846320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6675120" y="1463040"/>
            <a:ext cx="3566160" cy="4846320"/>
          </a:xfrm>
          <a:prstGeom prst="roundRect">
            <a:avLst>
              <a:gd name="adj" fmla="val 2051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7" name="Image 1" descr="/home/claude/a5_assets/mockup_resul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7778" y="1463040"/>
            <a:ext cx="2180844" cy="484632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5486400" y="3474720"/>
            <a:ext cx="1097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0E8F5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→</a:t>
            </a:r>
            <a:endParaRPr lang="en-US" sz="2800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6">
    <p:bg>
      <p:bgPr>
        <a:solidFill>
          <a:srgbClr val="0B11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2960" y="62179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kern="0" spc="200" dirty="0">
                <a:solidFill>
                  <a:srgbClr val="3DDC8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MÃO NA MASSA</a:t>
            </a: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822960" y="960120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4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Exercício</a:t>
            </a:r>
            <a:endParaRPr lang="en-US" sz="4400" dirty="0"/>
          </a:p>
        </p:txBody>
      </p:sp>
      <p:sp>
        <p:nvSpPr>
          <p:cNvPr id="4" name="Text 2"/>
          <p:cNvSpPr/>
          <p:nvPr/>
        </p:nvSpPr>
        <p:spPr>
          <a:xfrm>
            <a:off x="822960" y="1783080"/>
            <a:ext cx="9144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i="1" dirty="0">
                <a:solidFill>
                  <a:srgbClr val="3DDC8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Lista de Compras com quantidade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822960" y="2514600"/>
            <a:ext cx="868680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5000"/>
              </a:lnSpc>
              <a:buNone/>
            </a:pPr>
            <a:r>
              <a:rPr lang="en-US" sz="2000" dirty="0">
                <a:solidFill>
                  <a:srgbClr val="E4EC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Baseado no exemplo utilizado em aula, insira campos (</a:t>
            </a:r>
            <a:r>
              <a:rPr lang="en-US" sz="20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EditText – Number</a:t>
            </a:r>
            <a:r>
              <a:rPr lang="en-US" sz="2000" dirty="0">
                <a:solidFill>
                  <a:srgbClr val="E4EC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) para cada produto, permitindo informar a quantidade desejada.</a:t>
            </a:r>
            <a:endParaRPr lang="en-US" sz="2000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7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5505" y="22546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MÃO NA MASSA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774954" y="550074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 RESULTADO ESPERADO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4480560" y="1188720"/>
            <a:ext cx="3246120" cy="5394960"/>
          </a:xfrm>
          <a:prstGeom prst="roundRect">
            <a:avLst>
              <a:gd name="adj" fmla="val 2254"/>
            </a:avLst>
          </a:prstGeom>
          <a:solidFill>
            <a:srgbClr val="FFFFFF"/>
          </a:solidFill>
          <a:ln w="15875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5" name="Image 0" descr="/home/claude/a5_assets/mockup_exercis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9754" y="1188720"/>
            <a:ext cx="2427732" cy="5394960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8">
    <p:bg>
      <p:bgPr>
        <a:solidFill>
          <a:srgbClr val="0B11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2960" y="621792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3DDC8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DICA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960120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ELEMENTOS LADO A LADO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822960" y="1737360"/>
            <a:ext cx="54864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5000"/>
              </a:lnSpc>
              <a:buNone/>
            </a:pPr>
            <a:r>
              <a:rPr lang="en-US" sz="2000" dirty="0">
                <a:solidFill>
                  <a:srgbClr val="E4EC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o </a:t>
            </a:r>
            <a:r>
              <a:rPr lang="en-US" sz="2000" b="1" dirty="0">
                <a:solidFill>
                  <a:srgbClr val="3DDC84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LinearLayout (Horizontal)</a:t>
            </a:r>
            <a:r>
              <a:rPr lang="en-US" sz="2000" dirty="0">
                <a:solidFill>
                  <a:srgbClr val="E4EC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para colocar o CheckBox e o EditText lado a lado.</a:t>
            </a:r>
            <a:endParaRPr lang="en-US" sz="2000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7CEA18AB-F173-202F-49BF-4E986B500C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003" y="3013066"/>
            <a:ext cx="7392073" cy="3460120"/>
          </a:xfrm>
          <a:prstGeom prst="rect">
            <a:avLst/>
          </a:prstGeom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C17D47D5-56CB-DE18-5304-463F5B7CE97B}"/>
              </a:ext>
            </a:extLst>
          </p:cNvPr>
          <p:cNvSpPr/>
          <p:nvPr/>
        </p:nvSpPr>
        <p:spPr>
          <a:xfrm>
            <a:off x="2944002" y="3055529"/>
            <a:ext cx="6755402" cy="1689924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39A3257A-5373-C4B3-6173-E94CB7D79711}"/>
              </a:ext>
            </a:extLst>
          </p:cNvPr>
          <p:cNvSpPr/>
          <p:nvPr/>
        </p:nvSpPr>
        <p:spPr>
          <a:xfrm>
            <a:off x="2944002" y="4787916"/>
            <a:ext cx="6755402" cy="160622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9">
    <p:bg>
      <p:bgPr>
        <a:solidFill>
          <a:srgbClr val="F6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91247" y="232639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0E8F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MÃO NA MASSA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822960" y="621792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F1E1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ATUALIZE O CÓDIGO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822960" y="145389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5" name="Text 3"/>
          <p:cNvSpPr/>
          <p:nvPr/>
        </p:nvSpPr>
        <p:spPr>
          <a:xfrm>
            <a:off x="1060704" y="1298448"/>
            <a:ext cx="4882896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Declare as novas variáveis de quantidade.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822960" y="195681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7" name="Text 5"/>
          <p:cNvSpPr/>
          <p:nvPr/>
        </p:nvSpPr>
        <p:spPr>
          <a:xfrm>
            <a:off x="1060704" y="1801368"/>
            <a:ext cx="4882896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Declare os findViewById.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822960" y="245973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9" name="Text 7"/>
          <p:cNvSpPr/>
          <p:nvPr/>
        </p:nvSpPr>
        <p:spPr>
          <a:xfrm>
            <a:off x="1060704" y="2304288"/>
            <a:ext cx="4882896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Converta as variáveis de quantidade em Int dentro do isChecked.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822960" y="3200400"/>
            <a:ext cx="5120640" cy="3127248"/>
          </a:xfrm>
          <a:prstGeom prst="roundRect">
            <a:avLst>
              <a:gd name="adj" fmla="val 3243"/>
            </a:avLst>
          </a:prstGeom>
          <a:solidFill>
            <a:srgbClr val="FFFFFF"/>
          </a:solidFill>
          <a:ln w="12700">
            <a:solidFill>
              <a:srgbClr val="D9E8DF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11" name="Shape 9"/>
          <p:cNvSpPr/>
          <p:nvPr/>
        </p:nvSpPr>
        <p:spPr>
          <a:xfrm>
            <a:off x="1060704" y="355701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2400"/>
          </a:p>
        </p:txBody>
      </p:sp>
      <p:sp>
        <p:nvSpPr>
          <p:cNvPr id="12" name="Text 10"/>
          <p:cNvSpPr/>
          <p:nvPr/>
        </p:nvSpPr>
        <p:spPr>
          <a:xfrm>
            <a:off x="1298448" y="3401568"/>
            <a:ext cx="4425696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qtdMouse.text.toString()</a:t>
            </a:r>
            <a:r>
              <a:rPr lang="en-US" sz="14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→ pega o texto do EditText.</a:t>
            </a:r>
            <a:endParaRPr lang="en-US" sz="1400" dirty="0"/>
          </a:p>
        </p:txBody>
      </p:sp>
      <p:sp>
        <p:nvSpPr>
          <p:cNvPr id="13" name="Shape 11"/>
          <p:cNvSpPr/>
          <p:nvPr/>
        </p:nvSpPr>
        <p:spPr>
          <a:xfrm>
            <a:off x="1060704" y="415137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2400"/>
          </a:p>
        </p:txBody>
      </p:sp>
      <p:sp>
        <p:nvSpPr>
          <p:cNvPr id="14" name="Text 12"/>
          <p:cNvSpPr/>
          <p:nvPr/>
        </p:nvSpPr>
        <p:spPr>
          <a:xfrm>
            <a:off x="1298448" y="3995928"/>
            <a:ext cx="4425696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.toIntOrNull()</a:t>
            </a:r>
            <a:r>
              <a:rPr lang="en-US" sz="14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→ tenta converter para número inteiro.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1060704" y="474573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2400"/>
          </a:p>
        </p:txBody>
      </p:sp>
      <p:sp>
        <p:nvSpPr>
          <p:cNvPr id="16" name="Text 14"/>
          <p:cNvSpPr/>
          <p:nvPr/>
        </p:nvSpPr>
        <p:spPr>
          <a:xfrm>
            <a:off x="1298448" y="4590288"/>
            <a:ext cx="4425696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i="1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 conseguir (ex: “3”)</a:t>
            </a:r>
            <a:r>
              <a:rPr lang="en-US" sz="14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→ vira 3.</a:t>
            </a:r>
            <a:endParaRPr lang="en-US" sz="1400" dirty="0"/>
          </a:p>
        </p:txBody>
      </p:sp>
      <p:sp>
        <p:nvSpPr>
          <p:cNvPr id="17" name="Shape 15"/>
          <p:cNvSpPr/>
          <p:nvPr/>
        </p:nvSpPr>
        <p:spPr>
          <a:xfrm>
            <a:off x="1060704" y="534009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2400"/>
          </a:p>
        </p:txBody>
      </p:sp>
      <p:sp>
        <p:nvSpPr>
          <p:cNvPr id="18" name="Text 16"/>
          <p:cNvSpPr/>
          <p:nvPr/>
        </p:nvSpPr>
        <p:spPr>
          <a:xfrm>
            <a:off x="1298448" y="5184648"/>
            <a:ext cx="4425696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i="1" dirty="0">
                <a:solidFill>
                  <a:srgbClr val="5B6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 falhar (ex: vazio ou letra)</a:t>
            </a:r>
            <a:r>
              <a:rPr lang="en-US" sz="14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→ vira null.</a:t>
            </a:r>
            <a:endParaRPr lang="en-US" sz="1400" dirty="0"/>
          </a:p>
        </p:txBody>
      </p:sp>
      <p:sp>
        <p:nvSpPr>
          <p:cNvPr id="19" name="Shape 17"/>
          <p:cNvSpPr/>
          <p:nvPr/>
        </p:nvSpPr>
        <p:spPr>
          <a:xfrm>
            <a:off x="1060704" y="5934456"/>
            <a:ext cx="91440" cy="91440"/>
          </a:xfrm>
          <a:prstGeom prst="ellipse">
            <a:avLst/>
          </a:prstGeom>
          <a:solidFill>
            <a:srgbClr val="0E8F52"/>
          </a:solidFill>
          <a:ln/>
        </p:spPr>
        <p:txBody>
          <a:bodyPr/>
          <a:lstStyle/>
          <a:p>
            <a:endParaRPr lang="pt-BR" sz="2400"/>
          </a:p>
        </p:txBody>
      </p:sp>
      <p:sp>
        <p:nvSpPr>
          <p:cNvPr id="20" name="Text 18"/>
          <p:cNvSpPr/>
          <p:nvPr/>
        </p:nvSpPr>
        <p:spPr>
          <a:xfrm>
            <a:off x="1298448" y="5779008"/>
            <a:ext cx="4425696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0E8F5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?: 0</a:t>
            </a:r>
            <a:r>
              <a:rPr lang="en-US" sz="1400" dirty="0">
                <a:solidFill>
                  <a:srgbClr val="0F1E1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→ se for null, usa 0 (assim não quebra o app).</a:t>
            </a:r>
            <a:endParaRPr lang="en-US" sz="1400" dirty="0"/>
          </a:p>
        </p:txBody>
      </p:sp>
      <p:sp>
        <p:nvSpPr>
          <p:cNvPr id="21" name="Shape 19"/>
          <p:cNvSpPr/>
          <p:nvPr/>
        </p:nvSpPr>
        <p:spPr>
          <a:xfrm>
            <a:off x="6263640" y="3200400"/>
            <a:ext cx="5120640" cy="1437341"/>
          </a:xfrm>
          <a:prstGeom prst="roundRect">
            <a:avLst>
              <a:gd name="adj" fmla="val 1455"/>
            </a:avLst>
          </a:prstGeom>
          <a:solidFill>
            <a:srgbClr val="121C2B"/>
          </a:solidFill>
          <a:ln w="15875">
            <a:solidFill>
              <a:srgbClr val="121C2B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pic>
        <p:nvPicPr>
          <p:cNvPr id="22" name="Image 0" descr="/home/claude/a5_assets/code_exercis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3640" y="3445783"/>
            <a:ext cx="5120640" cy="97227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1798</Words>
  <Application>Microsoft Office PowerPoint</Application>
  <PresentationFormat>Widescreen</PresentationFormat>
  <Paragraphs>340</Paragraphs>
  <Slides>48</Slides>
  <Notes>48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48</vt:i4>
      </vt:variant>
    </vt:vector>
  </HeadingPairs>
  <TitlesOfParts>
    <vt:vector size="53" baseType="lpstr">
      <vt:lpstr>Arial</vt:lpstr>
      <vt:lpstr>Calibri</vt:lpstr>
      <vt:lpstr>Cambria</vt:lpstr>
      <vt:lpstr>Consolas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Maria Isabel Giusti Moreira</cp:lastModifiedBy>
  <cp:revision>2</cp:revision>
  <dcterms:created xsi:type="dcterms:W3CDTF">2026-08-29T02:09:45Z</dcterms:created>
  <dcterms:modified xsi:type="dcterms:W3CDTF">2026-08-29T02:46:48Z</dcterms:modified>
</cp:coreProperties>
</file>